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6" r:id="rId4"/>
  </p:sldMasterIdLst>
  <p:notesMasterIdLst>
    <p:notesMasterId r:id="rId5"/>
  </p:notesMasterIdLst>
  <p:sldIdLst>
    <p:sldId id="256" r:id="rId6"/>
    <p:sldId id="257" r:id="rId7"/>
    <p:sldId id="258" r:id="rId8"/>
    <p:sldId id="259" r:id="rId9"/>
    <p:sldId id="260" r:id="rId10"/>
    <p:sldId id="261" r:id="rId11"/>
  </p:sldIdLst>
  <p:sldSz cy="6858000" cx="12192000"/>
  <p:notesSz cx="6858000" cy="9144000"/>
  <p:embeddedFontLst>
    <p:embeddedFont>
      <p:font typeface="Inter"/>
      <p:regular r:id="rId12"/>
      <p:bold r:id="rId13"/>
    </p:embeddedFont>
    <p:embeddedFont>
      <p:font typeface="Corbel"/>
      <p:regular r:id="rId14"/>
      <p:bold r:id="rId15"/>
      <p:italic r:id="rId16"/>
      <p:boldItalic r:id="rId17"/>
    </p:embeddedFont>
    <p:embeddedFont>
      <p:font typeface="Work Sans"/>
      <p:regular r:id="rId18"/>
      <p:bold r:id="rId19"/>
      <p:italic r:id="rId20"/>
      <p:boldItalic r:id="rId21"/>
    </p:embeddedFont>
    <p:embeddedFont>
      <p:font typeface="Helvetica Neue"/>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WorkSans-italic.fntdata"/><Relationship Id="rId22" Type="http://schemas.openxmlformats.org/officeDocument/2006/relationships/font" Target="fonts/HelveticaNeue-regular.fntdata"/><Relationship Id="rId21" Type="http://schemas.openxmlformats.org/officeDocument/2006/relationships/font" Target="fonts/WorkSans-boldItalic.fntdata"/><Relationship Id="rId24" Type="http://schemas.openxmlformats.org/officeDocument/2006/relationships/font" Target="fonts/HelveticaNeue-italic.fntdata"/><Relationship Id="rId23" Type="http://schemas.openxmlformats.org/officeDocument/2006/relationships/font" Target="fonts/HelveticaNeue-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HelveticaNeue-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Inter-bold.fntdata"/><Relationship Id="rId12" Type="http://schemas.openxmlformats.org/officeDocument/2006/relationships/font" Target="fonts/Inter-regular.fntdata"/><Relationship Id="rId15" Type="http://schemas.openxmlformats.org/officeDocument/2006/relationships/font" Target="fonts/Corbel-bold.fntdata"/><Relationship Id="rId14" Type="http://schemas.openxmlformats.org/officeDocument/2006/relationships/font" Target="fonts/Corbel-regular.fntdata"/><Relationship Id="rId17" Type="http://schemas.openxmlformats.org/officeDocument/2006/relationships/font" Target="fonts/Corbel-boldItalic.fntdata"/><Relationship Id="rId16" Type="http://schemas.openxmlformats.org/officeDocument/2006/relationships/font" Target="fonts/Corbel-italic.fntdata"/><Relationship Id="rId19" Type="http://schemas.openxmlformats.org/officeDocument/2006/relationships/font" Target="fonts/WorkSans-bold.fntdata"/><Relationship Id="rId18" Type="http://schemas.openxmlformats.org/officeDocument/2006/relationships/font" Target="fonts/WorkSans-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8.jpg>
</file>

<file path=ppt/media/image19.jpg>
</file>

<file path=ppt/media/image2.png>
</file>

<file path=ppt/media/image21.png>
</file>

<file path=ppt/media/image22.jpg>
</file>

<file path=ppt/media/image24.png>
</file>

<file path=ppt/media/image25.png>
</file>

<file path=ppt/media/image26.png>
</file>

<file path=ppt/media/image27.jpg>
</file>

<file path=ppt/media/image28.png>
</file>

<file path=ppt/media/image29.png>
</file>

<file path=ppt/media/image3.png>
</file>

<file path=ppt/media/image30.jpg>
</file>

<file path=ppt/media/image31.png>
</file>

<file path=ppt/media/image32.png>
</file>

<file path=ppt/media/image33.png>
</file>

<file path=ppt/media/image4.png>
</file>

<file path=ppt/media/image5.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3" name="Google Shape;24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2" name="Google Shape;25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3" name="Google Shape;253;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9" name="Google Shape;28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0" name="Google Shape;290;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5af17ddaee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3" name="Google Shape;303;g25af17ddaee_0_3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i="0" lang="en-US">
                <a:solidFill>
                  <a:srgbClr val="D1D5DB"/>
                </a:solidFill>
                <a:latin typeface="Arial"/>
                <a:ea typeface="Arial"/>
                <a:cs typeface="Arial"/>
                <a:sym typeface="Arial"/>
              </a:rPr>
              <a:t>Introduction: </a:t>
            </a:r>
            <a:r>
              <a:rPr b="0" i="0" lang="en-US">
                <a:solidFill>
                  <a:srgbClr val="D1D5DB"/>
                </a:solidFill>
                <a:latin typeface="Arial"/>
                <a:ea typeface="Arial"/>
                <a:cs typeface="Arial"/>
                <a:sym typeface="Arial"/>
              </a:rPr>
              <a:t>location really improved our machine learning model. </a:t>
            </a:r>
            <a:endParaRPr/>
          </a:p>
          <a:p>
            <a:pPr indent="0" lvl="0" marL="0" rtl="0" algn="l">
              <a:spcBef>
                <a:spcPts val="0"/>
              </a:spcBef>
              <a:spcAft>
                <a:spcPts val="0"/>
              </a:spcAft>
              <a:buNone/>
            </a:pPr>
            <a:r>
              <a:rPr b="1" i="0" lang="en-US">
                <a:solidFill>
                  <a:srgbClr val="D1D5DB"/>
                </a:solidFill>
                <a:latin typeface="Arial"/>
                <a:ea typeface="Arial"/>
                <a:cs typeface="Arial"/>
                <a:sym typeface="Arial"/>
              </a:rPr>
              <a:t>Target House Price:</a:t>
            </a:r>
            <a:r>
              <a:rPr b="0" i="0" lang="en-US">
                <a:solidFill>
                  <a:srgbClr val="D1D5DB"/>
                </a:solidFill>
                <a:latin typeface="Arial"/>
                <a:ea typeface="Arial"/>
                <a:cs typeface="Arial"/>
                <a:sym typeface="Arial"/>
              </a:rPr>
              <a:t> $650K. Some areas had only a tiny percentage of them. If we had limited resources, we can focus where over 15% of houses hit our target for the past 2 yrs.</a:t>
            </a:r>
            <a:endParaRPr/>
          </a:p>
          <a:p>
            <a:pPr indent="0" lvl="0" marL="0" rtl="0" algn="l">
              <a:spcBef>
                <a:spcPts val="0"/>
              </a:spcBef>
              <a:spcAft>
                <a:spcPts val="0"/>
              </a:spcAft>
              <a:buNone/>
            </a:pPr>
            <a:r>
              <a:rPr b="1" i="0" lang="en-US">
                <a:solidFill>
                  <a:srgbClr val="D1D5DB"/>
                </a:solidFill>
                <a:latin typeface="Arial"/>
                <a:ea typeface="Arial"/>
                <a:cs typeface="Arial"/>
                <a:sym typeface="Arial"/>
              </a:rPr>
              <a:t>House Types and Locations:</a:t>
            </a:r>
            <a:r>
              <a:rPr b="0" i="0" lang="en-US">
                <a:solidFill>
                  <a:srgbClr val="D1D5DB"/>
                </a:solidFill>
                <a:latin typeface="Arial"/>
                <a:ea typeface="Arial"/>
                <a:cs typeface="Arial"/>
                <a:sym typeface="Arial"/>
              </a:rPr>
              <a:t> We could see different house types w.r.t each areas. Heading to the east, we get bigger and affordable houses. But fancy places like Medina, the middle red area you only find luxurious houses. </a:t>
            </a:r>
            <a:endParaRPr/>
          </a:p>
          <a:p>
            <a:pPr indent="0" lvl="0" marL="0" rtl="0" algn="l">
              <a:spcBef>
                <a:spcPts val="0"/>
              </a:spcBef>
              <a:spcAft>
                <a:spcPts val="0"/>
              </a:spcAft>
              <a:buNone/>
            </a:pPr>
            <a:r>
              <a:rPr b="1" i="0" lang="en-US">
                <a:solidFill>
                  <a:srgbClr val="D1D5DB"/>
                </a:solidFill>
                <a:latin typeface="Arial"/>
                <a:ea typeface="Arial"/>
                <a:cs typeface="Arial"/>
                <a:sym typeface="Arial"/>
              </a:rPr>
              <a:t>Conclusion:</a:t>
            </a:r>
            <a:r>
              <a:rPr b="0" i="0" lang="en-US">
                <a:solidFill>
                  <a:srgbClr val="D1D5DB"/>
                </a:solidFill>
                <a:latin typeface="Arial"/>
                <a:ea typeface="Arial"/>
                <a:cs typeface="Arial"/>
                <a:sym typeface="Arial"/>
              </a:rPr>
              <a:t> To wrap it up, our prediction model did a great job, with just a 13% average error. Key factors were location, space, and house grade.</a:t>
            </a:r>
            <a:endParaRPr/>
          </a:p>
          <a:p>
            <a:pPr indent="0" lvl="0" marL="0" rtl="0" algn="l">
              <a:spcBef>
                <a:spcPts val="0"/>
              </a:spcBef>
              <a:spcAft>
                <a:spcPts val="0"/>
              </a:spcAft>
              <a:buNone/>
            </a:pPr>
            <a:r>
              <a:rPr b="0" i="0" lang="en-US">
                <a:solidFill>
                  <a:srgbClr val="D1D5DB"/>
                </a:solidFill>
                <a:latin typeface="Arial"/>
                <a:ea typeface="Arial"/>
                <a:cs typeface="Arial"/>
                <a:sym typeface="Arial"/>
              </a:rPr>
              <a:t>And lastly - we excluded outliers which is price above $1,130,000. so our prediction can be less accurate for those luxury houses.</a:t>
            </a:r>
            <a:endParaRPr/>
          </a:p>
          <a:p>
            <a:pPr indent="0" lvl="0" marL="0" rtl="0" algn="l">
              <a:spcBef>
                <a:spcPts val="0"/>
              </a:spcBef>
              <a:spcAft>
                <a:spcPts val="0"/>
              </a:spcAft>
              <a:buNone/>
            </a:pPr>
            <a:r>
              <a:rPr b="0" i="0" lang="en-US">
                <a:solidFill>
                  <a:srgbClr val="444444"/>
                </a:solidFill>
                <a:latin typeface="Work Sans"/>
                <a:ea typeface="Work Sans"/>
                <a:cs typeface="Work Sans"/>
                <a:sym typeface="Work Sans"/>
              </a:rPr>
              <a:t>Thank you for your attention. If you have any questions. Please ask us.</a:t>
            </a:r>
            <a:endParaRPr b="0" i="0">
              <a:solidFill>
                <a:srgbClr val="D1D5DB"/>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waterfront,  21434 / 163</a:t>
            </a:r>
            <a:endParaRPr/>
          </a:p>
          <a:p>
            <a:pPr indent="0" lvl="0" marL="0" rtl="0" algn="l">
              <a:spcBef>
                <a:spcPts val="0"/>
              </a:spcBef>
              <a:spcAft>
                <a:spcPts val="0"/>
              </a:spcAft>
              <a:buClr>
                <a:srgbClr val="000000"/>
              </a:buClr>
              <a:buSzPts val="1200"/>
              <a:buFont typeface="Arial"/>
              <a:buNone/>
            </a:pPr>
            <a:r>
              <a:rPr b="0" i="0" lang="en-US">
                <a:solidFill>
                  <a:srgbClr val="000000"/>
                </a:solidFill>
                <a:latin typeface="Helvetica Neue"/>
                <a:ea typeface="Helvetica Neue"/>
                <a:cs typeface="Helvetica Neue"/>
                <a:sym typeface="Helvetica Neue"/>
              </a:rPr>
              <a:t>also seen in grades past 11.</a:t>
            </a:r>
            <a:endParaRPr/>
          </a:p>
        </p:txBody>
      </p:sp>
      <p:sp>
        <p:nvSpPr>
          <p:cNvPr id="304" name="Google Shape;304;g25af17ddaee_0_3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5af17ddaee_0_3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5" name="Google Shape;335;g25af17ddaee_0_30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i="0" lang="en-US">
                <a:solidFill>
                  <a:srgbClr val="D1D5DB"/>
                </a:solidFill>
                <a:latin typeface="Arial"/>
                <a:ea typeface="Arial"/>
                <a:cs typeface="Arial"/>
                <a:sym typeface="Arial"/>
              </a:rPr>
              <a:t>Introduction: </a:t>
            </a:r>
            <a:r>
              <a:rPr b="0" i="0" lang="en-US">
                <a:solidFill>
                  <a:srgbClr val="D1D5DB"/>
                </a:solidFill>
                <a:latin typeface="Arial"/>
                <a:ea typeface="Arial"/>
                <a:cs typeface="Arial"/>
                <a:sym typeface="Arial"/>
              </a:rPr>
              <a:t>location really improved our machine learning model. </a:t>
            </a:r>
            <a:endParaRPr/>
          </a:p>
          <a:p>
            <a:pPr indent="0" lvl="0" marL="0" rtl="0" algn="l">
              <a:spcBef>
                <a:spcPts val="0"/>
              </a:spcBef>
              <a:spcAft>
                <a:spcPts val="0"/>
              </a:spcAft>
              <a:buNone/>
            </a:pPr>
            <a:r>
              <a:rPr b="1" i="0" lang="en-US">
                <a:solidFill>
                  <a:srgbClr val="D1D5DB"/>
                </a:solidFill>
                <a:latin typeface="Arial"/>
                <a:ea typeface="Arial"/>
                <a:cs typeface="Arial"/>
                <a:sym typeface="Arial"/>
              </a:rPr>
              <a:t>Target House Price:</a:t>
            </a:r>
            <a:r>
              <a:rPr b="0" i="0" lang="en-US">
                <a:solidFill>
                  <a:srgbClr val="D1D5DB"/>
                </a:solidFill>
                <a:latin typeface="Arial"/>
                <a:ea typeface="Arial"/>
                <a:cs typeface="Arial"/>
                <a:sym typeface="Arial"/>
              </a:rPr>
              <a:t> $650K. Some areas had only a tiny percentage of them. If we had limited resources, we can focus where over 15% of houses hit our target for the past 2 yrs.</a:t>
            </a:r>
            <a:endParaRPr/>
          </a:p>
          <a:p>
            <a:pPr indent="0" lvl="0" marL="0" rtl="0" algn="l">
              <a:spcBef>
                <a:spcPts val="0"/>
              </a:spcBef>
              <a:spcAft>
                <a:spcPts val="0"/>
              </a:spcAft>
              <a:buNone/>
            </a:pPr>
            <a:r>
              <a:rPr b="1" i="0" lang="en-US">
                <a:solidFill>
                  <a:srgbClr val="D1D5DB"/>
                </a:solidFill>
                <a:latin typeface="Arial"/>
                <a:ea typeface="Arial"/>
                <a:cs typeface="Arial"/>
                <a:sym typeface="Arial"/>
              </a:rPr>
              <a:t>House Types and Locations:</a:t>
            </a:r>
            <a:r>
              <a:rPr b="0" i="0" lang="en-US">
                <a:solidFill>
                  <a:srgbClr val="D1D5DB"/>
                </a:solidFill>
                <a:latin typeface="Arial"/>
                <a:ea typeface="Arial"/>
                <a:cs typeface="Arial"/>
                <a:sym typeface="Arial"/>
              </a:rPr>
              <a:t> We could see different house types w.r.t each areas. Heading to the east, we get bigger and affordable houses. But fancy places like Medina, the middle red area you only find luxurious houses. </a:t>
            </a:r>
            <a:endParaRPr/>
          </a:p>
          <a:p>
            <a:pPr indent="0" lvl="0" marL="0" rtl="0" algn="l">
              <a:spcBef>
                <a:spcPts val="0"/>
              </a:spcBef>
              <a:spcAft>
                <a:spcPts val="0"/>
              </a:spcAft>
              <a:buNone/>
            </a:pPr>
            <a:r>
              <a:rPr b="1" i="0" lang="en-US">
                <a:solidFill>
                  <a:srgbClr val="D1D5DB"/>
                </a:solidFill>
                <a:latin typeface="Arial"/>
                <a:ea typeface="Arial"/>
                <a:cs typeface="Arial"/>
                <a:sym typeface="Arial"/>
              </a:rPr>
              <a:t>Conclusion:</a:t>
            </a:r>
            <a:r>
              <a:rPr b="0" i="0" lang="en-US">
                <a:solidFill>
                  <a:srgbClr val="D1D5DB"/>
                </a:solidFill>
                <a:latin typeface="Arial"/>
                <a:ea typeface="Arial"/>
                <a:cs typeface="Arial"/>
                <a:sym typeface="Arial"/>
              </a:rPr>
              <a:t> To wrap it up, our prediction model did a great job, with just a 13% average error. Key factors were location, space, and house grade.</a:t>
            </a:r>
            <a:endParaRPr/>
          </a:p>
          <a:p>
            <a:pPr indent="0" lvl="0" marL="0" rtl="0" algn="l">
              <a:spcBef>
                <a:spcPts val="0"/>
              </a:spcBef>
              <a:spcAft>
                <a:spcPts val="0"/>
              </a:spcAft>
              <a:buNone/>
            </a:pPr>
            <a:r>
              <a:rPr b="0" i="0" lang="en-US">
                <a:solidFill>
                  <a:srgbClr val="D1D5DB"/>
                </a:solidFill>
                <a:latin typeface="Arial"/>
                <a:ea typeface="Arial"/>
                <a:cs typeface="Arial"/>
                <a:sym typeface="Arial"/>
              </a:rPr>
              <a:t>And lastly - we excluded outliers which is price above $1,130,000. so our prediction can be less accurate for those luxury houses.</a:t>
            </a:r>
            <a:endParaRPr/>
          </a:p>
          <a:p>
            <a:pPr indent="0" lvl="0" marL="0" rtl="0" algn="l">
              <a:spcBef>
                <a:spcPts val="0"/>
              </a:spcBef>
              <a:spcAft>
                <a:spcPts val="0"/>
              </a:spcAft>
              <a:buNone/>
            </a:pPr>
            <a:r>
              <a:rPr b="0" i="0" lang="en-US">
                <a:solidFill>
                  <a:srgbClr val="444444"/>
                </a:solidFill>
                <a:latin typeface="Work Sans"/>
                <a:ea typeface="Work Sans"/>
                <a:cs typeface="Work Sans"/>
                <a:sym typeface="Work Sans"/>
              </a:rPr>
              <a:t>Thank you for your attention. If you have any questions. Please ask us.</a:t>
            </a:r>
            <a:endParaRPr b="0" i="0">
              <a:solidFill>
                <a:srgbClr val="D1D5DB"/>
              </a:solidFill>
              <a:latin typeface="Arial"/>
              <a:ea typeface="Arial"/>
              <a:cs typeface="Arial"/>
              <a:sym typeface="Arial"/>
            </a:endParaRPr>
          </a:p>
        </p:txBody>
      </p:sp>
      <p:sp>
        <p:nvSpPr>
          <p:cNvPr id="336" name="Google Shape;336;g25af17ddaee_0_30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3" name="Google Shape;35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 name="Google Shape;354;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1.png"/><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01">
  <p:cSld name="Title Slide_01">
    <p:spTree>
      <p:nvGrpSpPr>
        <p:cNvPr id="15" name="Shape 15"/>
        <p:cNvGrpSpPr/>
        <p:nvPr/>
      </p:nvGrpSpPr>
      <p:grpSpPr>
        <a:xfrm>
          <a:off x="0" y="0"/>
          <a:ext cx="0" cy="0"/>
          <a:chOff x="0" y="0"/>
          <a:chExt cx="0" cy="0"/>
        </a:xfrm>
      </p:grpSpPr>
      <p:sp>
        <p:nvSpPr>
          <p:cNvPr id="16" name="Google Shape;16;p2"/>
          <p:cNvSpPr txBox="1"/>
          <p:nvPr>
            <p:ph type="ctrTitle"/>
          </p:nvPr>
        </p:nvSpPr>
        <p:spPr>
          <a:xfrm>
            <a:off x="6343650" y="2173288"/>
            <a:ext cx="5143500" cy="2090808"/>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accent1"/>
              </a:buClr>
              <a:buSzPts val="5400"/>
              <a:buFont typeface="Corbel"/>
              <a:buNone/>
              <a:defRPr b="1" sz="5400" cap="none">
                <a:solidFill>
                  <a:schemeClr val="accen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6343650" y="4279971"/>
            <a:ext cx="5143500" cy="503167"/>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b="0" sz="1800" cap="none">
                <a:solidFill>
                  <a:schemeClr val="dk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
          <p:cNvSpPr/>
          <p:nvPr>
            <p:ph idx="2" type="pic"/>
          </p:nvPr>
        </p:nvSpPr>
        <p:spPr>
          <a:xfrm>
            <a:off x="710812" y="728545"/>
            <a:ext cx="5305661" cy="5305661"/>
          </a:xfrm>
          <a:prstGeom prst="ellipse">
            <a:avLst/>
          </a:prstGeom>
          <a:solidFill>
            <a:schemeClr val="lt2"/>
          </a:solidFill>
          <a:ln>
            <a:noFill/>
          </a:ln>
        </p:spPr>
      </p:sp>
      <p:grpSp>
        <p:nvGrpSpPr>
          <p:cNvPr id="19" name="Google Shape;19;p2"/>
          <p:cNvGrpSpPr/>
          <p:nvPr/>
        </p:nvGrpSpPr>
        <p:grpSpPr>
          <a:xfrm>
            <a:off x="-1728305" y="-2049517"/>
            <a:ext cx="8917229" cy="10769768"/>
            <a:chOff x="11114088" y="2241550"/>
            <a:chExt cx="1905000" cy="2354263"/>
          </a:xfrm>
        </p:grpSpPr>
        <p:sp>
          <p:nvSpPr>
            <p:cNvPr id="20" name="Google Shape;20;p2"/>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2">
                <a:alpha val="9098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 name="Google Shape;21;p2"/>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2">
                <a:alpha val="9098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22" name="Google Shape;22;p2"/>
          <p:cNvPicPr preferRelativeResize="0"/>
          <p:nvPr/>
        </p:nvPicPr>
        <p:blipFill rotWithShape="1">
          <a:blip r:embed="rId2">
            <a:alphaModFix/>
          </a:blip>
          <a:srcRect b="0" l="0" r="0" t="0"/>
          <a:stretch/>
        </p:blipFill>
        <p:spPr>
          <a:xfrm>
            <a:off x="6372999" y="1312605"/>
            <a:ext cx="1745251" cy="673365"/>
          </a:xfrm>
          <a:prstGeom prst="rect">
            <a:avLst/>
          </a:prstGeom>
          <a:noFill/>
          <a:ln>
            <a:noFill/>
          </a:ln>
        </p:spPr>
      </p:pic>
      <p:cxnSp>
        <p:nvCxnSpPr>
          <p:cNvPr id="23" name="Google Shape;23;p2"/>
          <p:cNvCxnSpPr/>
          <p:nvPr/>
        </p:nvCxnSpPr>
        <p:spPr>
          <a:xfrm>
            <a:off x="6469778" y="4233582"/>
            <a:ext cx="2532336" cy="0"/>
          </a:xfrm>
          <a:prstGeom prst="straightConnector1">
            <a:avLst/>
          </a:prstGeom>
          <a:noFill/>
          <a:ln cap="flat" cmpd="sng" w="9525">
            <a:solidFill>
              <a:schemeClr val="accent1"/>
            </a:solidFill>
            <a:prstDash val="solid"/>
            <a:miter lim="800000"/>
            <a:headEnd len="sm" w="sm" type="none"/>
            <a:tailEnd len="sm" w="sm" type="none"/>
          </a:ln>
        </p:spPr>
      </p:cxnSp>
    </p:spTree>
  </p:cSld>
  <p:clrMapOvr>
    <a:masterClrMapping/>
  </p:clrMapOvr>
  <p:transition spd="slow">
    <p:fade thruBlk="1"/>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39" name="Shape 139"/>
        <p:cNvGrpSpPr/>
        <p:nvPr/>
      </p:nvGrpSpPr>
      <p:grpSpPr>
        <a:xfrm>
          <a:off x="0" y="0"/>
          <a:ext cx="0" cy="0"/>
          <a:chOff x="0" y="0"/>
          <a:chExt cx="0" cy="0"/>
        </a:xfrm>
      </p:grpSpPr>
      <p:grpSp>
        <p:nvGrpSpPr>
          <p:cNvPr id="140" name="Google Shape;140;p11"/>
          <p:cNvGrpSpPr/>
          <p:nvPr/>
        </p:nvGrpSpPr>
        <p:grpSpPr>
          <a:xfrm rot="-2149226">
            <a:off x="7430044" y="-1843126"/>
            <a:ext cx="4436224" cy="5482435"/>
            <a:chOff x="11114088" y="2241550"/>
            <a:chExt cx="1905000" cy="2354263"/>
          </a:xfrm>
        </p:grpSpPr>
        <p:sp>
          <p:nvSpPr>
            <p:cNvPr id="141" name="Google Shape;141;p11"/>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 name="Google Shape;142;p11"/>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 name="Google Shape;143;p11"/>
            <p:cNvSpPr/>
            <p:nvPr/>
          </p:nvSpPr>
          <p:spPr>
            <a:xfrm>
              <a:off x="11728451" y="3071813"/>
              <a:ext cx="306388" cy="719138"/>
            </a:xfrm>
            <a:custGeom>
              <a:rect b="b" l="l" r="r" t="t"/>
              <a:pathLst>
                <a:path extrusionOk="0" h="169" w="72">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44" name="Google Shape;144;p11"/>
          <p:cNvSpPr txBox="1"/>
          <p:nvPr>
            <p:ph type="title"/>
          </p:nvPr>
        </p:nvSpPr>
        <p:spPr>
          <a:xfrm>
            <a:off x="515938" y="246621"/>
            <a:ext cx="11150600" cy="920336"/>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3200"/>
              <a:buFont typeface="Corbel"/>
              <a:buNone/>
              <a:defRPr b="1" sz="3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5" name="Google Shape;145;p11"/>
          <p:cNvSpPr/>
          <p:nvPr/>
        </p:nvSpPr>
        <p:spPr>
          <a:xfrm rot="10800000">
            <a:off x="515938" y="-16721"/>
            <a:ext cx="1258618" cy="110506"/>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46" name="Google Shape;146;p11"/>
          <p:cNvPicPr preferRelativeResize="0"/>
          <p:nvPr/>
        </p:nvPicPr>
        <p:blipFill rotWithShape="1">
          <a:blip r:embed="rId2">
            <a:alphaModFix/>
          </a:blip>
          <a:srcRect b="0" l="0" r="0" t="0"/>
          <a:stretch/>
        </p:blipFill>
        <p:spPr>
          <a:xfrm>
            <a:off x="472046" y="6261436"/>
            <a:ext cx="1073019" cy="414000"/>
          </a:xfrm>
          <a:prstGeom prst="rect">
            <a:avLst/>
          </a:prstGeom>
          <a:noFill/>
          <a:ln>
            <a:noFill/>
          </a:ln>
        </p:spPr>
      </p:pic>
      <p:sp>
        <p:nvSpPr>
          <p:cNvPr id="147" name="Google Shape;147;p11"/>
          <p:cNvSpPr/>
          <p:nvPr/>
        </p:nvSpPr>
        <p:spPr>
          <a:xfrm>
            <a:off x="11371669" y="6409397"/>
            <a:ext cx="280051" cy="28005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8" name="Google Shape;148;p11"/>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chemeClr val="lt1"/>
                </a:solidFill>
                <a:latin typeface="Calibri"/>
                <a:ea typeface="Calibri"/>
                <a:cs typeface="Calibri"/>
                <a:sym typeface="Calibri"/>
              </a:defRPr>
            </a:lvl1pPr>
            <a:lvl2pPr indent="0" lvl="1" marL="0" algn="ctr">
              <a:spcBef>
                <a:spcPts val="0"/>
              </a:spcBef>
              <a:buNone/>
              <a:defRPr sz="900">
                <a:solidFill>
                  <a:schemeClr val="lt1"/>
                </a:solidFill>
                <a:latin typeface="Calibri"/>
                <a:ea typeface="Calibri"/>
                <a:cs typeface="Calibri"/>
                <a:sym typeface="Calibri"/>
              </a:defRPr>
            </a:lvl2pPr>
            <a:lvl3pPr indent="0" lvl="2" marL="0" algn="ctr">
              <a:spcBef>
                <a:spcPts val="0"/>
              </a:spcBef>
              <a:buNone/>
              <a:defRPr sz="900">
                <a:solidFill>
                  <a:schemeClr val="lt1"/>
                </a:solidFill>
                <a:latin typeface="Calibri"/>
                <a:ea typeface="Calibri"/>
                <a:cs typeface="Calibri"/>
                <a:sym typeface="Calibri"/>
              </a:defRPr>
            </a:lvl3pPr>
            <a:lvl4pPr indent="0" lvl="3" marL="0" algn="ctr">
              <a:spcBef>
                <a:spcPts val="0"/>
              </a:spcBef>
              <a:buNone/>
              <a:defRPr sz="900">
                <a:solidFill>
                  <a:schemeClr val="lt1"/>
                </a:solidFill>
                <a:latin typeface="Calibri"/>
                <a:ea typeface="Calibri"/>
                <a:cs typeface="Calibri"/>
                <a:sym typeface="Calibri"/>
              </a:defRPr>
            </a:lvl4pPr>
            <a:lvl5pPr indent="0" lvl="4" marL="0" algn="ctr">
              <a:spcBef>
                <a:spcPts val="0"/>
              </a:spcBef>
              <a:buNone/>
              <a:defRPr sz="900">
                <a:solidFill>
                  <a:schemeClr val="lt1"/>
                </a:solidFill>
                <a:latin typeface="Calibri"/>
                <a:ea typeface="Calibri"/>
                <a:cs typeface="Calibri"/>
                <a:sym typeface="Calibri"/>
              </a:defRPr>
            </a:lvl5pPr>
            <a:lvl6pPr indent="0" lvl="5" marL="0" algn="ctr">
              <a:spcBef>
                <a:spcPts val="0"/>
              </a:spcBef>
              <a:buNone/>
              <a:defRPr sz="900">
                <a:solidFill>
                  <a:schemeClr val="lt1"/>
                </a:solidFill>
                <a:latin typeface="Calibri"/>
                <a:ea typeface="Calibri"/>
                <a:cs typeface="Calibri"/>
                <a:sym typeface="Calibri"/>
              </a:defRPr>
            </a:lvl6pPr>
            <a:lvl7pPr indent="0" lvl="6" marL="0" algn="ctr">
              <a:spcBef>
                <a:spcPts val="0"/>
              </a:spcBef>
              <a:buNone/>
              <a:defRPr sz="900">
                <a:solidFill>
                  <a:schemeClr val="lt1"/>
                </a:solidFill>
                <a:latin typeface="Calibri"/>
                <a:ea typeface="Calibri"/>
                <a:cs typeface="Calibri"/>
                <a:sym typeface="Calibri"/>
              </a:defRPr>
            </a:lvl7pPr>
            <a:lvl8pPr indent="0" lvl="7" marL="0" algn="ctr">
              <a:spcBef>
                <a:spcPts val="0"/>
              </a:spcBef>
              <a:buNone/>
              <a:defRPr sz="900">
                <a:solidFill>
                  <a:schemeClr val="lt1"/>
                </a:solidFill>
                <a:latin typeface="Calibri"/>
                <a:ea typeface="Calibri"/>
                <a:cs typeface="Calibri"/>
                <a:sym typeface="Calibri"/>
              </a:defRPr>
            </a:lvl8pPr>
            <a:lvl9pPr indent="0" lvl="8" marL="0" algn="ctr">
              <a:spcBef>
                <a:spcPts val="0"/>
              </a:spcBef>
              <a:buNone/>
              <a:defRPr sz="900">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transition spd="slow">
    <p:fade thruBlk="1"/>
  </p:transition>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_02">
  <p:cSld name="1_Title Slide_02">
    <p:spTree>
      <p:nvGrpSpPr>
        <p:cNvPr id="149" name="Shape 149"/>
        <p:cNvGrpSpPr/>
        <p:nvPr/>
      </p:nvGrpSpPr>
      <p:grpSpPr>
        <a:xfrm>
          <a:off x="0" y="0"/>
          <a:ext cx="0" cy="0"/>
          <a:chOff x="0" y="0"/>
          <a:chExt cx="0" cy="0"/>
        </a:xfrm>
      </p:grpSpPr>
      <p:sp>
        <p:nvSpPr>
          <p:cNvPr id="150" name="Google Shape;150;p12"/>
          <p:cNvSpPr/>
          <p:nvPr/>
        </p:nvSpPr>
        <p:spPr>
          <a:xfrm>
            <a:off x="0" y="0"/>
            <a:ext cx="121920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1" name="Google Shape;151;p12"/>
          <p:cNvSpPr/>
          <p:nvPr>
            <p:ph idx="2" type="pic"/>
          </p:nvPr>
        </p:nvSpPr>
        <p:spPr>
          <a:xfrm>
            <a:off x="710812" y="728545"/>
            <a:ext cx="5305661" cy="5305661"/>
          </a:xfrm>
          <a:prstGeom prst="ellipse">
            <a:avLst/>
          </a:prstGeom>
          <a:solidFill>
            <a:schemeClr val="lt2"/>
          </a:solidFill>
          <a:ln>
            <a:noFill/>
          </a:ln>
        </p:spPr>
      </p:sp>
      <p:grpSp>
        <p:nvGrpSpPr>
          <p:cNvPr id="152" name="Google Shape;152;p12"/>
          <p:cNvGrpSpPr/>
          <p:nvPr/>
        </p:nvGrpSpPr>
        <p:grpSpPr>
          <a:xfrm>
            <a:off x="-1728305" y="-2049517"/>
            <a:ext cx="8917229" cy="10769768"/>
            <a:chOff x="11114088" y="2241550"/>
            <a:chExt cx="1905000" cy="2354263"/>
          </a:xfrm>
        </p:grpSpPr>
        <p:sp>
          <p:nvSpPr>
            <p:cNvPr id="153" name="Google Shape;153;p12"/>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1">
                <a:alpha val="15686"/>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4" name="Google Shape;154;p12"/>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1">
                <a:alpha val="15686"/>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155" name="Google Shape;155;p12"/>
          <p:cNvPicPr preferRelativeResize="0"/>
          <p:nvPr/>
        </p:nvPicPr>
        <p:blipFill rotWithShape="1">
          <a:blip r:embed="rId2">
            <a:alphaModFix/>
          </a:blip>
          <a:srcRect b="0" l="0" r="0" t="0"/>
          <a:stretch/>
        </p:blipFill>
        <p:spPr>
          <a:xfrm>
            <a:off x="10015850" y="391862"/>
            <a:ext cx="1745251" cy="673365"/>
          </a:xfrm>
          <a:prstGeom prst="rect">
            <a:avLst/>
          </a:prstGeom>
          <a:noFill/>
          <a:ln>
            <a:noFill/>
          </a:ln>
        </p:spPr>
      </p:pic>
      <p:cxnSp>
        <p:nvCxnSpPr>
          <p:cNvPr id="156" name="Google Shape;156;p12"/>
          <p:cNvCxnSpPr/>
          <p:nvPr/>
        </p:nvCxnSpPr>
        <p:spPr>
          <a:xfrm>
            <a:off x="6469778" y="4233582"/>
            <a:ext cx="2532336" cy="0"/>
          </a:xfrm>
          <a:prstGeom prst="straightConnector1">
            <a:avLst/>
          </a:prstGeom>
          <a:noFill/>
          <a:ln cap="flat" cmpd="sng" w="9525">
            <a:solidFill>
              <a:schemeClr val="lt1"/>
            </a:solidFill>
            <a:prstDash val="solid"/>
            <a:miter lim="800000"/>
            <a:headEnd len="sm" w="sm" type="none"/>
            <a:tailEnd len="sm" w="sm" type="none"/>
          </a:ln>
        </p:spPr>
      </p:cxnSp>
      <p:pic>
        <p:nvPicPr>
          <p:cNvPr descr="Envelope" id="157" name="Google Shape;157;p12"/>
          <p:cNvPicPr preferRelativeResize="0"/>
          <p:nvPr/>
        </p:nvPicPr>
        <p:blipFill rotWithShape="1">
          <a:blip r:embed="rId3">
            <a:alphaModFix/>
          </a:blip>
          <a:srcRect b="0" l="0" r="0" t="0"/>
          <a:stretch/>
        </p:blipFill>
        <p:spPr>
          <a:xfrm>
            <a:off x="6541475" y="4452337"/>
            <a:ext cx="387795" cy="387795"/>
          </a:xfrm>
          <a:prstGeom prst="rect">
            <a:avLst/>
          </a:prstGeom>
          <a:noFill/>
          <a:ln>
            <a:noFill/>
          </a:ln>
        </p:spPr>
      </p:pic>
      <p:pic>
        <p:nvPicPr>
          <p:cNvPr descr="Network" id="158" name="Google Shape;158;p12"/>
          <p:cNvPicPr preferRelativeResize="0"/>
          <p:nvPr/>
        </p:nvPicPr>
        <p:blipFill rotWithShape="1">
          <a:blip r:embed="rId4">
            <a:alphaModFix/>
          </a:blip>
          <a:srcRect b="0" l="0" r="0" t="0"/>
          <a:stretch/>
        </p:blipFill>
        <p:spPr>
          <a:xfrm>
            <a:off x="6522084" y="4925640"/>
            <a:ext cx="426575" cy="426575"/>
          </a:xfrm>
          <a:prstGeom prst="rect">
            <a:avLst/>
          </a:prstGeom>
          <a:noFill/>
          <a:ln>
            <a:noFill/>
          </a:ln>
        </p:spPr>
      </p:pic>
      <p:sp>
        <p:nvSpPr>
          <p:cNvPr id="159" name="Google Shape;159;p12"/>
          <p:cNvSpPr txBox="1"/>
          <p:nvPr>
            <p:ph idx="1" type="subTitle"/>
          </p:nvPr>
        </p:nvSpPr>
        <p:spPr>
          <a:xfrm>
            <a:off x="7002130" y="4484691"/>
            <a:ext cx="4540440" cy="503167"/>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lt1"/>
              </a:buClr>
              <a:buSzPts val="1600"/>
              <a:buNone/>
              <a:defRPr b="0" sz="1600" cap="none">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60" name="Google Shape;160;p12"/>
          <p:cNvSpPr txBox="1"/>
          <p:nvPr>
            <p:ph idx="3" type="body"/>
          </p:nvPr>
        </p:nvSpPr>
        <p:spPr>
          <a:xfrm>
            <a:off x="7002320" y="5012635"/>
            <a:ext cx="4533900" cy="50323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600"/>
              <a:buNone/>
              <a:defRPr b="0" sz="1600" cap="none">
                <a:solidFill>
                  <a:schemeClr val="lt1"/>
                </a:solidFil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1" name="Google Shape;161;p12"/>
          <p:cNvSpPr txBox="1"/>
          <p:nvPr>
            <p:ph type="title"/>
          </p:nvPr>
        </p:nvSpPr>
        <p:spPr>
          <a:xfrm>
            <a:off x="6469778" y="3158641"/>
            <a:ext cx="5011410" cy="92180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6000"/>
              <a:buFont typeface="Corbel"/>
              <a:buNone/>
              <a:defRPr b="1" sz="6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ransition spd="slow">
    <p:fade thruBlk="1"/>
  </p:transition>
  <p:extLst>
    <p:ext uri="{DCECCB84-F9BA-43D5-87BE-67443E8EF086}">
      <p15:sldGuideLst>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62" name="Shape 162"/>
        <p:cNvGrpSpPr/>
        <p:nvPr/>
      </p:nvGrpSpPr>
      <p:grpSpPr>
        <a:xfrm>
          <a:off x="0" y="0"/>
          <a:ext cx="0" cy="0"/>
          <a:chOff x="0" y="0"/>
          <a:chExt cx="0" cy="0"/>
        </a:xfrm>
      </p:grpSpPr>
      <p:sp>
        <p:nvSpPr>
          <p:cNvPr id="163" name="Google Shape;163;p13"/>
          <p:cNvSpPr/>
          <p:nvPr/>
        </p:nvSpPr>
        <p:spPr>
          <a:xfrm>
            <a:off x="0" y="0"/>
            <a:ext cx="12192000" cy="68580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4" name="Google Shape;164;p13"/>
          <p:cNvSpPr/>
          <p:nvPr/>
        </p:nvSpPr>
        <p:spPr>
          <a:xfrm>
            <a:off x="754010" y="708293"/>
            <a:ext cx="5334029" cy="5334029"/>
          </a:xfrm>
          <a:prstGeom prst="ellipse">
            <a:avLst/>
          </a:prstGeom>
          <a:solidFill>
            <a:schemeClr val="lt1">
              <a:alpha val="1568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5" name="Google Shape;165;p13"/>
          <p:cNvSpPr txBox="1"/>
          <p:nvPr>
            <p:ph type="ctrTitle"/>
          </p:nvPr>
        </p:nvSpPr>
        <p:spPr>
          <a:xfrm>
            <a:off x="6343650" y="2173288"/>
            <a:ext cx="5143500" cy="2090808"/>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5400"/>
              <a:buFont typeface="Corbel"/>
              <a:buNone/>
              <a:defRPr b="1" sz="5400" cap="none">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6" name="Google Shape;166;p13"/>
          <p:cNvSpPr txBox="1"/>
          <p:nvPr>
            <p:ph idx="1" type="subTitle"/>
          </p:nvPr>
        </p:nvSpPr>
        <p:spPr>
          <a:xfrm>
            <a:off x="6343650" y="4279971"/>
            <a:ext cx="5143500" cy="503167"/>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lt1"/>
              </a:buClr>
              <a:buSzPts val="1800"/>
              <a:buNone/>
              <a:defRPr b="0" sz="1800" cap="none">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167" name="Google Shape;167;p13"/>
          <p:cNvGrpSpPr/>
          <p:nvPr/>
        </p:nvGrpSpPr>
        <p:grpSpPr>
          <a:xfrm>
            <a:off x="-1728305" y="-2049517"/>
            <a:ext cx="8917229" cy="10769768"/>
            <a:chOff x="11114088" y="2241550"/>
            <a:chExt cx="1905000" cy="2354263"/>
          </a:xfrm>
        </p:grpSpPr>
        <p:sp>
          <p:nvSpPr>
            <p:cNvPr id="168" name="Google Shape;168;p13"/>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1">
                <a:alpha val="15686"/>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 name="Google Shape;169;p13"/>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1">
                <a:alpha val="15686"/>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170" name="Google Shape;170;p13"/>
          <p:cNvPicPr preferRelativeResize="0"/>
          <p:nvPr/>
        </p:nvPicPr>
        <p:blipFill rotWithShape="1">
          <a:blip r:embed="rId2">
            <a:alphaModFix/>
          </a:blip>
          <a:srcRect b="0" l="0" r="0" t="0"/>
          <a:stretch/>
        </p:blipFill>
        <p:spPr>
          <a:xfrm>
            <a:off x="10015850" y="391862"/>
            <a:ext cx="1745251" cy="673365"/>
          </a:xfrm>
          <a:prstGeom prst="rect">
            <a:avLst/>
          </a:prstGeom>
          <a:noFill/>
          <a:ln>
            <a:noFill/>
          </a:ln>
        </p:spPr>
      </p:pic>
      <p:cxnSp>
        <p:nvCxnSpPr>
          <p:cNvPr id="171" name="Google Shape;171;p13"/>
          <p:cNvCxnSpPr/>
          <p:nvPr/>
        </p:nvCxnSpPr>
        <p:spPr>
          <a:xfrm>
            <a:off x="6469778" y="4233582"/>
            <a:ext cx="2532336"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transition spd="slow">
    <p:fade thruBlk="1"/>
  </p:transition>
  <p:extLst>
    <p:ext uri="{DCECCB84-F9BA-43D5-87BE-67443E8EF086}">
      <p15:sldGuideLst>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72" name="Shape 172"/>
        <p:cNvGrpSpPr/>
        <p:nvPr/>
      </p:nvGrpSpPr>
      <p:grpSpPr>
        <a:xfrm>
          <a:off x="0" y="0"/>
          <a:ext cx="0" cy="0"/>
          <a:chOff x="0" y="0"/>
          <a:chExt cx="0" cy="0"/>
        </a:xfrm>
      </p:grpSpPr>
      <p:sp>
        <p:nvSpPr>
          <p:cNvPr id="173" name="Google Shape;173;p14"/>
          <p:cNvSpPr/>
          <p:nvPr/>
        </p:nvSpPr>
        <p:spPr>
          <a:xfrm>
            <a:off x="0" y="0"/>
            <a:ext cx="121920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4" name="Google Shape;174;p14"/>
          <p:cNvSpPr txBox="1"/>
          <p:nvPr>
            <p:ph type="title"/>
          </p:nvPr>
        </p:nvSpPr>
        <p:spPr>
          <a:xfrm>
            <a:off x="831850" y="182563"/>
            <a:ext cx="10515600" cy="940181"/>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lt1"/>
              </a:buClr>
              <a:buSzPts val="4000"/>
              <a:buFont typeface="Corbel"/>
              <a:buNone/>
              <a:defRPr b="1" sz="4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175" name="Google Shape;175;p14"/>
          <p:cNvPicPr preferRelativeResize="0"/>
          <p:nvPr/>
        </p:nvPicPr>
        <p:blipFill rotWithShape="1">
          <a:blip r:embed="rId2">
            <a:alphaModFix/>
          </a:blip>
          <a:srcRect b="0" l="0" r="0" t="0"/>
          <a:stretch/>
        </p:blipFill>
        <p:spPr>
          <a:xfrm>
            <a:off x="469638" y="6260507"/>
            <a:ext cx="1075427" cy="414929"/>
          </a:xfrm>
          <a:prstGeom prst="rect">
            <a:avLst/>
          </a:prstGeom>
          <a:noFill/>
          <a:ln>
            <a:noFill/>
          </a:ln>
        </p:spPr>
      </p:pic>
      <p:sp>
        <p:nvSpPr>
          <p:cNvPr id="176" name="Google Shape;176;p14"/>
          <p:cNvSpPr/>
          <p:nvPr/>
        </p:nvSpPr>
        <p:spPr>
          <a:xfrm>
            <a:off x="11371669" y="6409397"/>
            <a:ext cx="280051" cy="28005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7" name="Google Shape;177;p14"/>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rgbClr val="2C567A"/>
                </a:solidFill>
                <a:latin typeface="Calibri"/>
                <a:ea typeface="Calibri"/>
                <a:cs typeface="Calibri"/>
                <a:sym typeface="Calibri"/>
              </a:defRPr>
            </a:lvl1pPr>
            <a:lvl2pPr indent="0" lvl="1" marL="0" algn="ctr">
              <a:spcBef>
                <a:spcPts val="0"/>
              </a:spcBef>
              <a:buNone/>
              <a:defRPr sz="900">
                <a:solidFill>
                  <a:srgbClr val="2C567A"/>
                </a:solidFill>
                <a:latin typeface="Calibri"/>
                <a:ea typeface="Calibri"/>
                <a:cs typeface="Calibri"/>
                <a:sym typeface="Calibri"/>
              </a:defRPr>
            </a:lvl2pPr>
            <a:lvl3pPr indent="0" lvl="2" marL="0" algn="ctr">
              <a:spcBef>
                <a:spcPts val="0"/>
              </a:spcBef>
              <a:buNone/>
              <a:defRPr sz="900">
                <a:solidFill>
                  <a:srgbClr val="2C567A"/>
                </a:solidFill>
                <a:latin typeface="Calibri"/>
                <a:ea typeface="Calibri"/>
                <a:cs typeface="Calibri"/>
                <a:sym typeface="Calibri"/>
              </a:defRPr>
            </a:lvl3pPr>
            <a:lvl4pPr indent="0" lvl="3" marL="0" algn="ctr">
              <a:spcBef>
                <a:spcPts val="0"/>
              </a:spcBef>
              <a:buNone/>
              <a:defRPr sz="900">
                <a:solidFill>
                  <a:srgbClr val="2C567A"/>
                </a:solidFill>
                <a:latin typeface="Calibri"/>
                <a:ea typeface="Calibri"/>
                <a:cs typeface="Calibri"/>
                <a:sym typeface="Calibri"/>
              </a:defRPr>
            </a:lvl4pPr>
            <a:lvl5pPr indent="0" lvl="4" marL="0" algn="ctr">
              <a:spcBef>
                <a:spcPts val="0"/>
              </a:spcBef>
              <a:buNone/>
              <a:defRPr sz="900">
                <a:solidFill>
                  <a:srgbClr val="2C567A"/>
                </a:solidFill>
                <a:latin typeface="Calibri"/>
                <a:ea typeface="Calibri"/>
                <a:cs typeface="Calibri"/>
                <a:sym typeface="Calibri"/>
              </a:defRPr>
            </a:lvl5pPr>
            <a:lvl6pPr indent="0" lvl="5" marL="0" algn="ctr">
              <a:spcBef>
                <a:spcPts val="0"/>
              </a:spcBef>
              <a:buNone/>
              <a:defRPr sz="900">
                <a:solidFill>
                  <a:srgbClr val="2C567A"/>
                </a:solidFill>
                <a:latin typeface="Calibri"/>
                <a:ea typeface="Calibri"/>
                <a:cs typeface="Calibri"/>
                <a:sym typeface="Calibri"/>
              </a:defRPr>
            </a:lvl6pPr>
            <a:lvl7pPr indent="0" lvl="6" marL="0" algn="ctr">
              <a:spcBef>
                <a:spcPts val="0"/>
              </a:spcBef>
              <a:buNone/>
              <a:defRPr sz="900">
                <a:solidFill>
                  <a:srgbClr val="2C567A"/>
                </a:solidFill>
                <a:latin typeface="Calibri"/>
                <a:ea typeface="Calibri"/>
                <a:cs typeface="Calibri"/>
                <a:sym typeface="Calibri"/>
              </a:defRPr>
            </a:lvl7pPr>
            <a:lvl8pPr indent="0" lvl="7" marL="0" algn="ctr">
              <a:spcBef>
                <a:spcPts val="0"/>
              </a:spcBef>
              <a:buNone/>
              <a:defRPr sz="900">
                <a:solidFill>
                  <a:srgbClr val="2C567A"/>
                </a:solidFill>
                <a:latin typeface="Calibri"/>
                <a:ea typeface="Calibri"/>
                <a:cs typeface="Calibri"/>
                <a:sym typeface="Calibri"/>
              </a:defRPr>
            </a:lvl8pPr>
            <a:lvl9pPr indent="0" lvl="8" marL="0" algn="ctr">
              <a:spcBef>
                <a:spcPts val="0"/>
              </a:spcBef>
              <a:buNone/>
              <a:defRPr sz="900">
                <a:solidFill>
                  <a:srgbClr val="2C567A"/>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grpSp>
        <p:nvGrpSpPr>
          <p:cNvPr id="178" name="Google Shape;178;p14"/>
          <p:cNvGrpSpPr/>
          <p:nvPr/>
        </p:nvGrpSpPr>
        <p:grpSpPr>
          <a:xfrm rot="-5400000">
            <a:off x="1637386" y="1473117"/>
            <a:ext cx="8917229" cy="10769768"/>
            <a:chOff x="-1728305" y="-2049517"/>
            <a:chExt cx="8917229" cy="10769768"/>
          </a:xfrm>
        </p:grpSpPr>
        <p:sp>
          <p:nvSpPr>
            <p:cNvPr id="179" name="Google Shape;179;p14"/>
            <p:cNvSpPr/>
            <p:nvPr/>
          </p:nvSpPr>
          <p:spPr>
            <a:xfrm>
              <a:off x="754010" y="708293"/>
              <a:ext cx="5334029" cy="5334029"/>
            </a:xfrm>
            <a:prstGeom prst="ellipse">
              <a:avLst/>
            </a:prstGeom>
            <a:solidFill>
              <a:schemeClr val="lt1">
                <a:alpha val="1568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80" name="Google Shape;180;p14"/>
            <p:cNvGrpSpPr/>
            <p:nvPr/>
          </p:nvGrpSpPr>
          <p:grpSpPr>
            <a:xfrm>
              <a:off x="-1728305" y="-2049517"/>
              <a:ext cx="8917229" cy="10769768"/>
              <a:chOff x="11114088" y="2241550"/>
              <a:chExt cx="1905000" cy="2354263"/>
            </a:xfrm>
          </p:grpSpPr>
          <p:sp>
            <p:nvSpPr>
              <p:cNvPr id="181" name="Google Shape;181;p14"/>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1">
                  <a:alpha val="15686"/>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2" name="Google Shape;182;p14"/>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1">
                  <a:alpha val="15686"/>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sp>
        <p:nvSpPr>
          <p:cNvPr id="183" name="Google Shape;183;p14"/>
          <p:cNvSpPr txBox="1"/>
          <p:nvPr>
            <p:ph idx="1" type="body"/>
          </p:nvPr>
        </p:nvSpPr>
        <p:spPr>
          <a:xfrm>
            <a:off x="831850" y="1153348"/>
            <a:ext cx="10515600" cy="648543"/>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lt1"/>
              </a:buClr>
              <a:buSzPts val="1800"/>
              <a:buNone/>
              <a:defRPr sz="1800">
                <a:solidFill>
                  <a:schemeClr val="lt1"/>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Tree>
  </p:cSld>
  <p:clrMapOvr>
    <a:masterClrMapping/>
  </p:clrMapOvr>
  <p:transition spd="slow">
    <p:fade thruBlk="1"/>
  </p:transition>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84" name="Shape 184"/>
        <p:cNvGrpSpPr/>
        <p:nvPr/>
      </p:nvGrpSpPr>
      <p:grpSpPr>
        <a:xfrm>
          <a:off x="0" y="0"/>
          <a:ext cx="0" cy="0"/>
          <a:chOff x="0" y="0"/>
          <a:chExt cx="0" cy="0"/>
        </a:xfrm>
      </p:grpSpPr>
      <p:grpSp>
        <p:nvGrpSpPr>
          <p:cNvPr id="185" name="Google Shape;185;p15"/>
          <p:cNvGrpSpPr/>
          <p:nvPr/>
        </p:nvGrpSpPr>
        <p:grpSpPr>
          <a:xfrm rot="-2149226">
            <a:off x="7430044" y="-1843126"/>
            <a:ext cx="4436224" cy="5482435"/>
            <a:chOff x="11114088" y="2241550"/>
            <a:chExt cx="1905000" cy="2354263"/>
          </a:xfrm>
        </p:grpSpPr>
        <p:sp>
          <p:nvSpPr>
            <p:cNvPr id="186" name="Google Shape;186;p15"/>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7" name="Google Shape;187;p15"/>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8" name="Google Shape;188;p15"/>
            <p:cNvSpPr/>
            <p:nvPr/>
          </p:nvSpPr>
          <p:spPr>
            <a:xfrm>
              <a:off x="11728451" y="3071813"/>
              <a:ext cx="306388" cy="719138"/>
            </a:xfrm>
            <a:custGeom>
              <a:rect b="b" l="l" r="r" t="t"/>
              <a:pathLst>
                <a:path extrusionOk="0" h="169" w="72">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89" name="Google Shape;189;p15"/>
          <p:cNvSpPr/>
          <p:nvPr/>
        </p:nvSpPr>
        <p:spPr>
          <a:xfrm rot="10800000">
            <a:off x="515938" y="-16721"/>
            <a:ext cx="1258618" cy="110506"/>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0" name="Google Shape;190;p15"/>
          <p:cNvSpPr/>
          <p:nvPr/>
        </p:nvSpPr>
        <p:spPr>
          <a:xfrm>
            <a:off x="11371669" y="6409397"/>
            <a:ext cx="280051" cy="280051"/>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1" name="Google Shape;191;p15"/>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chemeClr val="lt1"/>
                </a:solidFill>
                <a:latin typeface="Calibri"/>
                <a:ea typeface="Calibri"/>
                <a:cs typeface="Calibri"/>
                <a:sym typeface="Calibri"/>
              </a:defRPr>
            </a:lvl1pPr>
            <a:lvl2pPr indent="0" lvl="1" marL="0" algn="ctr">
              <a:spcBef>
                <a:spcPts val="0"/>
              </a:spcBef>
              <a:buNone/>
              <a:defRPr sz="900">
                <a:solidFill>
                  <a:schemeClr val="lt1"/>
                </a:solidFill>
                <a:latin typeface="Calibri"/>
                <a:ea typeface="Calibri"/>
                <a:cs typeface="Calibri"/>
                <a:sym typeface="Calibri"/>
              </a:defRPr>
            </a:lvl2pPr>
            <a:lvl3pPr indent="0" lvl="2" marL="0" algn="ctr">
              <a:spcBef>
                <a:spcPts val="0"/>
              </a:spcBef>
              <a:buNone/>
              <a:defRPr sz="900">
                <a:solidFill>
                  <a:schemeClr val="lt1"/>
                </a:solidFill>
                <a:latin typeface="Calibri"/>
                <a:ea typeface="Calibri"/>
                <a:cs typeface="Calibri"/>
                <a:sym typeface="Calibri"/>
              </a:defRPr>
            </a:lvl3pPr>
            <a:lvl4pPr indent="0" lvl="3" marL="0" algn="ctr">
              <a:spcBef>
                <a:spcPts val="0"/>
              </a:spcBef>
              <a:buNone/>
              <a:defRPr sz="900">
                <a:solidFill>
                  <a:schemeClr val="lt1"/>
                </a:solidFill>
                <a:latin typeface="Calibri"/>
                <a:ea typeface="Calibri"/>
                <a:cs typeface="Calibri"/>
                <a:sym typeface="Calibri"/>
              </a:defRPr>
            </a:lvl4pPr>
            <a:lvl5pPr indent="0" lvl="4" marL="0" algn="ctr">
              <a:spcBef>
                <a:spcPts val="0"/>
              </a:spcBef>
              <a:buNone/>
              <a:defRPr sz="900">
                <a:solidFill>
                  <a:schemeClr val="lt1"/>
                </a:solidFill>
                <a:latin typeface="Calibri"/>
                <a:ea typeface="Calibri"/>
                <a:cs typeface="Calibri"/>
                <a:sym typeface="Calibri"/>
              </a:defRPr>
            </a:lvl5pPr>
            <a:lvl6pPr indent="0" lvl="5" marL="0" algn="ctr">
              <a:spcBef>
                <a:spcPts val="0"/>
              </a:spcBef>
              <a:buNone/>
              <a:defRPr sz="900">
                <a:solidFill>
                  <a:schemeClr val="lt1"/>
                </a:solidFill>
                <a:latin typeface="Calibri"/>
                <a:ea typeface="Calibri"/>
                <a:cs typeface="Calibri"/>
                <a:sym typeface="Calibri"/>
              </a:defRPr>
            </a:lvl6pPr>
            <a:lvl7pPr indent="0" lvl="6" marL="0" algn="ctr">
              <a:spcBef>
                <a:spcPts val="0"/>
              </a:spcBef>
              <a:buNone/>
              <a:defRPr sz="900">
                <a:solidFill>
                  <a:schemeClr val="lt1"/>
                </a:solidFill>
                <a:latin typeface="Calibri"/>
                <a:ea typeface="Calibri"/>
                <a:cs typeface="Calibri"/>
                <a:sym typeface="Calibri"/>
              </a:defRPr>
            </a:lvl7pPr>
            <a:lvl8pPr indent="0" lvl="7" marL="0" algn="ctr">
              <a:spcBef>
                <a:spcPts val="0"/>
              </a:spcBef>
              <a:buNone/>
              <a:defRPr sz="900">
                <a:solidFill>
                  <a:schemeClr val="lt1"/>
                </a:solidFill>
                <a:latin typeface="Calibri"/>
                <a:ea typeface="Calibri"/>
                <a:cs typeface="Calibri"/>
                <a:sym typeface="Calibri"/>
              </a:defRPr>
            </a:lvl8pPr>
            <a:lvl9pPr indent="0" lvl="8" marL="0" algn="ctr">
              <a:spcBef>
                <a:spcPts val="0"/>
              </a:spcBef>
              <a:buNone/>
              <a:defRPr sz="900">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192" name="Google Shape;192;p15"/>
          <p:cNvSpPr txBox="1"/>
          <p:nvPr>
            <p:ph idx="1" type="body"/>
          </p:nvPr>
        </p:nvSpPr>
        <p:spPr>
          <a:xfrm>
            <a:off x="515938" y="1825625"/>
            <a:ext cx="10837862"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193" name="Google Shape;193;p15"/>
          <p:cNvPicPr preferRelativeResize="0"/>
          <p:nvPr/>
        </p:nvPicPr>
        <p:blipFill rotWithShape="1">
          <a:blip r:embed="rId2">
            <a:alphaModFix/>
          </a:blip>
          <a:srcRect b="0" l="0" r="0" t="0"/>
          <a:stretch/>
        </p:blipFill>
        <p:spPr>
          <a:xfrm>
            <a:off x="472046" y="6261436"/>
            <a:ext cx="1073019" cy="414000"/>
          </a:xfrm>
          <a:prstGeom prst="rect">
            <a:avLst/>
          </a:prstGeom>
          <a:noFill/>
          <a:ln>
            <a:noFill/>
          </a:ln>
        </p:spPr>
      </p:pic>
      <p:sp>
        <p:nvSpPr>
          <p:cNvPr id="194" name="Google Shape;194;p15"/>
          <p:cNvSpPr txBox="1"/>
          <p:nvPr>
            <p:ph type="title"/>
          </p:nvPr>
        </p:nvSpPr>
        <p:spPr>
          <a:xfrm>
            <a:off x="515938" y="246621"/>
            <a:ext cx="11150600" cy="920336"/>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3200"/>
              <a:buFont typeface="Corbel"/>
              <a:buNone/>
              <a:defRPr b="1" sz="3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ransition spd="slow">
    <p:fade thruBlk="1"/>
  </p:transition>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95" name="Shape 195"/>
        <p:cNvGrpSpPr/>
        <p:nvPr/>
      </p:nvGrpSpPr>
      <p:grpSpPr>
        <a:xfrm>
          <a:off x="0" y="0"/>
          <a:ext cx="0" cy="0"/>
          <a:chOff x="0" y="0"/>
          <a:chExt cx="0" cy="0"/>
        </a:xfrm>
      </p:grpSpPr>
      <p:grpSp>
        <p:nvGrpSpPr>
          <p:cNvPr id="196" name="Google Shape;196;p16"/>
          <p:cNvGrpSpPr/>
          <p:nvPr/>
        </p:nvGrpSpPr>
        <p:grpSpPr>
          <a:xfrm rot="-2149226">
            <a:off x="7430044" y="-1843126"/>
            <a:ext cx="4436224" cy="5482435"/>
            <a:chOff x="11114088" y="2241550"/>
            <a:chExt cx="1905000" cy="2354263"/>
          </a:xfrm>
        </p:grpSpPr>
        <p:sp>
          <p:nvSpPr>
            <p:cNvPr id="197" name="Google Shape;197;p16"/>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8" name="Google Shape;198;p16"/>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9" name="Google Shape;199;p16"/>
            <p:cNvSpPr/>
            <p:nvPr/>
          </p:nvSpPr>
          <p:spPr>
            <a:xfrm>
              <a:off x="11728451" y="3071813"/>
              <a:ext cx="306388" cy="719138"/>
            </a:xfrm>
            <a:custGeom>
              <a:rect b="b" l="l" r="r" t="t"/>
              <a:pathLst>
                <a:path extrusionOk="0" h="169" w="72">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00" name="Google Shape;200;p16"/>
          <p:cNvSpPr/>
          <p:nvPr/>
        </p:nvSpPr>
        <p:spPr>
          <a:xfrm rot="10800000">
            <a:off x="515938" y="-16721"/>
            <a:ext cx="1258618" cy="110506"/>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1" name="Google Shape;201;p16"/>
          <p:cNvSpPr/>
          <p:nvPr/>
        </p:nvSpPr>
        <p:spPr>
          <a:xfrm>
            <a:off x="11371669" y="6409397"/>
            <a:ext cx="280051" cy="280051"/>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2" name="Google Shape;202;p16"/>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chemeClr val="lt1"/>
                </a:solidFill>
                <a:latin typeface="Calibri"/>
                <a:ea typeface="Calibri"/>
                <a:cs typeface="Calibri"/>
                <a:sym typeface="Calibri"/>
              </a:defRPr>
            </a:lvl1pPr>
            <a:lvl2pPr indent="0" lvl="1" marL="0" algn="ctr">
              <a:spcBef>
                <a:spcPts val="0"/>
              </a:spcBef>
              <a:buNone/>
              <a:defRPr sz="900">
                <a:solidFill>
                  <a:schemeClr val="lt1"/>
                </a:solidFill>
                <a:latin typeface="Calibri"/>
                <a:ea typeface="Calibri"/>
                <a:cs typeface="Calibri"/>
                <a:sym typeface="Calibri"/>
              </a:defRPr>
            </a:lvl2pPr>
            <a:lvl3pPr indent="0" lvl="2" marL="0" algn="ctr">
              <a:spcBef>
                <a:spcPts val="0"/>
              </a:spcBef>
              <a:buNone/>
              <a:defRPr sz="900">
                <a:solidFill>
                  <a:schemeClr val="lt1"/>
                </a:solidFill>
                <a:latin typeface="Calibri"/>
                <a:ea typeface="Calibri"/>
                <a:cs typeface="Calibri"/>
                <a:sym typeface="Calibri"/>
              </a:defRPr>
            </a:lvl3pPr>
            <a:lvl4pPr indent="0" lvl="3" marL="0" algn="ctr">
              <a:spcBef>
                <a:spcPts val="0"/>
              </a:spcBef>
              <a:buNone/>
              <a:defRPr sz="900">
                <a:solidFill>
                  <a:schemeClr val="lt1"/>
                </a:solidFill>
                <a:latin typeface="Calibri"/>
                <a:ea typeface="Calibri"/>
                <a:cs typeface="Calibri"/>
                <a:sym typeface="Calibri"/>
              </a:defRPr>
            </a:lvl4pPr>
            <a:lvl5pPr indent="0" lvl="4" marL="0" algn="ctr">
              <a:spcBef>
                <a:spcPts val="0"/>
              </a:spcBef>
              <a:buNone/>
              <a:defRPr sz="900">
                <a:solidFill>
                  <a:schemeClr val="lt1"/>
                </a:solidFill>
                <a:latin typeface="Calibri"/>
                <a:ea typeface="Calibri"/>
                <a:cs typeface="Calibri"/>
                <a:sym typeface="Calibri"/>
              </a:defRPr>
            </a:lvl5pPr>
            <a:lvl6pPr indent="0" lvl="5" marL="0" algn="ctr">
              <a:spcBef>
                <a:spcPts val="0"/>
              </a:spcBef>
              <a:buNone/>
              <a:defRPr sz="900">
                <a:solidFill>
                  <a:schemeClr val="lt1"/>
                </a:solidFill>
                <a:latin typeface="Calibri"/>
                <a:ea typeface="Calibri"/>
                <a:cs typeface="Calibri"/>
                <a:sym typeface="Calibri"/>
              </a:defRPr>
            </a:lvl6pPr>
            <a:lvl7pPr indent="0" lvl="6" marL="0" algn="ctr">
              <a:spcBef>
                <a:spcPts val="0"/>
              </a:spcBef>
              <a:buNone/>
              <a:defRPr sz="900">
                <a:solidFill>
                  <a:schemeClr val="lt1"/>
                </a:solidFill>
                <a:latin typeface="Calibri"/>
                <a:ea typeface="Calibri"/>
                <a:cs typeface="Calibri"/>
                <a:sym typeface="Calibri"/>
              </a:defRPr>
            </a:lvl7pPr>
            <a:lvl8pPr indent="0" lvl="7" marL="0" algn="ctr">
              <a:spcBef>
                <a:spcPts val="0"/>
              </a:spcBef>
              <a:buNone/>
              <a:defRPr sz="900">
                <a:solidFill>
                  <a:schemeClr val="lt1"/>
                </a:solidFill>
                <a:latin typeface="Calibri"/>
                <a:ea typeface="Calibri"/>
                <a:cs typeface="Calibri"/>
                <a:sym typeface="Calibri"/>
              </a:defRPr>
            </a:lvl8pPr>
            <a:lvl9pPr indent="0" lvl="8" marL="0" algn="ctr">
              <a:spcBef>
                <a:spcPts val="0"/>
              </a:spcBef>
              <a:buNone/>
              <a:defRPr sz="900">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203" name="Google Shape;203;p16"/>
          <p:cNvSpPr txBox="1"/>
          <p:nvPr>
            <p:ph idx="1" type="body"/>
          </p:nvPr>
        </p:nvSpPr>
        <p:spPr>
          <a:xfrm>
            <a:off x="515938" y="1825625"/>
            <a:ext cx="5503862"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4" name="Google Shape;204;p1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205" name="Google Shape;205;p16"/>
          <p:cNvPicPr preferRelativeResize="0"/>
          <p:nvPr/>
        </p:nvPicPr>
        <p:blipFill rotWithShape="1">
          <a:blip r:embed="rId2">
            <a:alphaModFix/>
          </a:blip>
          <a:srcRect b="0" l="0" r="0" t="0"/>
          <a:stretch/>
        </p:blipFill>
        <p:spPr>
          <a:xfrm>
            <a:off x="472046" y="6261436"/>
            <a:ext cx="1073019" cy="414000"/>
          </a:xfrm>
          <a:prstGeom prst="rect">
            <a:avLst/>
          </a:prstGeom>
          <a:noFill/>
          <a:ln>
            <a:noFill/>
          </a:ln>
        </p:spPr>
      </p:pic>
      <p:sp>
        <p:nvSpPr>
          <p:cNvPr id="206" name="Google Shape;206;p16"/>
          <p:cNvSpPr txBox="1"/>
          <p:nvPr>
            <p:ph type="title"/>
          </p:nvPr>
        </p:nvSpPr>
        <p:spPr>
          <a:xfrm>
            <a:off x="515938" y="246621"/>
            <a:ext cx="11150600" cy="920336"/>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3200"/>
              <a:buFont typeface="Corbel"/>
              <a:buNone/>
              <a:defRPr b="1" sz="3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ransition spd="slow">
    <p:fade thruBlk="1"/>
  </p:transition>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207" name="Shape 207"/>
        <p:cNvGrpSpPr/>
        <p:nvPr/>
      </p:nvGrpSpPr>
      <p:grpSpPr>
        <a:xfrm>
          <a:off x="0" y="0"/>
          <a:ext cx="0" cy="0"/>
          <a:chOff x="0" y="0"/>
          <a:chExt cx="0" cy="0"/>
        </a:xfrm>
      </p:grpSpPr>
      <p:grpSp>
        <p:nvGrpSpPr>
          <p:cNvPr id="208" name="Google Shape;208;p17"/>
          <p:cNvGrpSpPr/>
          <p:nvPr/>
        </p:nvGrpSpPr>
        <p:grpSpPr>
          <a:xfrm rot="-2149226">
            <a:off x="7430044" y="-1843126"/>
            <a:ext cx="4436224" cy="5482435"/>
            <a:chOff x="11114088" y="2241550"/>
            <a:chExt cx="1905000" cy="2354263"/>
          </a:xfrm>
        </p:grpSpPr>
        <p:sp>
          <p:nvSpPr>
            <p:cNvPr id="209" name="Google Shape;209;p17"/>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0" name="Google Shape;210;p17"/>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1" name="Google Shape;211;p17"/>
            <p:cNvSpPr/>
            <p:nvPr/>
          </p:nvSpPr>
          <p:spPr>
            <a:xfrm>
              <a:off x="11728451" y="3071813"/>
              <a:ext cx="306388" cy="719138"/>
            </a:xfrm>
            <a:custGeom>
              <a:rect b="b" l="l" r="r" t="t"/>
              <a:pathLst>
                <a:path extrusionOk="0" h="169" w="72">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12" name="Google Shape;212;p17"/>
          <p:cNvSpPr/>
          <p:nvPr/>
        </p:nvSpPr>
        <p:spPr>
          <a:xfrm rot="10800000">
            <a:off x="515938" y="-16721"/>
            <a:ext cx="1258618" cy="110506"/>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3" name="Google Shape;213;p17"/>
          <p:cNvSpPr/>
          <p:nvPr/>
        </p:nvSpPr>
        <p:spPr>
          <a:xfrm>
            <a:off x="11371669" y="6409397"/>
            <a:ext cx="280051" cy="280051"/>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4" name="Google Shape;214;p17"/>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chemeClr val="lt1"/>
                </a:solidFill>
                <a:latin typeface="Calibri"/>
                <a:ea typeface="Calibri"/>
                <a:cs typeface="Calibri"/>
                <a:sym typeface="Calibri"/>
              </a:defRPr>
            </a:lvl1pPr>
            <a:lvl2pPr indent="0" lvl="1" marL="0" algn="ctr">
              <a:spcBef>
                <a:spcPts val="0"/>
              </a:spcBef>
              <a:buNone/>
              <a:defRPr sz="900">
                <a:solidFill>
                  <a:schemeClr val="lt1"/>
                </a:solidFill>
                <a:latin typeface="Calibri"/>
                <a:ea typeface="Calibri"/>
                <a:cs typeface="Calibri"/>
                <a:sym typeface="Calibri"/>
              </a:defRPr>
            </a:lvl2pPr>
            <a:lvl3pPr indent="0" lvl="2" marL="0" algn="ctr">
              <a:spcBef>
                <a:spcPts val="0"/>
              </a:spcBef>
              <a:buNone/>
              <a:defRPr sz="900">
                <a:solidFill>
                  <a:schemeClr val="lt1"/>
                </a:solidFill>
                <a:latin typeface="Calibri"/>
                <a:ea typeface="Calibri"/>
                <a:cs typeface="Calibri"/>
                <a:sym typeface="Calibri"/>
              </a:defRPr>
            </a:lvl3pPr>
            <a:lvl4pPr indent="0" lvl="3" marL="0" algn="ctr">
              <a:spcBef>
                <a:spcPts val="0"/>
              </a:spcBef>
              <a:buNone/>
              <a:defRPr sz="900">
                <a:solidFill>
                  <a:schemeClr val="lt1"/>
                </a:solidFill>
                <a:latin typeface="Calibri"/>
                <a:ea typeface="Calibri"/>
                <a:cs typeface="Calibri"/>
                <a:sym typeface="Calibri"/>
              </a:defRPr>
            </a:lvl4pPr>
            <a:lvl5pPr indent="0" lvl="4" marL="0" algn="ctr">
              <a:spcBef>
                <a:spcPts val="0"/>
              </a:spcBef>
              <a:buNone/>
              <a:defRPr sz="900">
                <a:solidFill>
                  <a:schemeClr val="lt1"/>
                </a:solidFill>
                <a:latin typeface="Calibri"/>
                <a:ea typeface="Calibri"/>
                <a:cs typeface="Calibri"/>
                <a:sym typeface="Calibri"/>
              </a:defRPr>
            </a:lvl5pPr>
            <a:lvl6pPr indent="0" lvl="5" marL="0" algn="ctr">
              <a:spcBef>
                <a:spcPts val="0"/>
              </a:spcBef>
              <a:buNone/>
              <a:defRPr sz="900">
                <a:solidFill>
                  <a:schemeClr val="lt1"/>
                </a:solidFill>
                <a:latin typeface="Calibri"/>
                <a:ea typeface="Calibri"/>
                <a:cs typeface="Calibri"/>
                <a:sym typeface="Calibri"/>
              </a:defRPr>
            </a:lvl6pPr>
            <a:lvl7pPr indent="0" lvl="6" marL="0" algn="ctr">
              <a:spcBef>
                <a:spcPts val="0"/>
              </a:spcBef>
              <a:buNone/>
              <a:defRPr sz="900">
                <a:solidFill>
                  <a:schemeClr val="lt1"/>
                </a:solidFill>
                <a:latin typeface="Calibri"/>
                <a:ea typeface="Calibri"/>
                <a:cs typeface="Calibri"/>
                <a:sym typeface="Calibri"/>
              </a:defRPr>
            </a:lvl7pPr>
            <a:lvl8pPr indent="0" lvl="7" marL="0" algn="ctr">
              <a:spcBef>
                <a:spcPts val="0"/>
              </a:spcBef>
              <a:buNone/>
              <a:defRPr sz="900">
                <a:solidFill>
                  <a:schemeClr val="lt1"/>
                </a:solidFill>
                <a:latin typeface="Calibri"/>
                <a:ea typeface="Calibri"/>
                <a:cs typeface="Calibri"/>
                <a:sym typeface="Calibri"/>
              </a:defRPr>
            </a:lvl8pPr>
            <a:lvl9pPr indent="0" lvl="8" marL="0" algn="ctr">
              <a:spcBef>
                <a:spcPts val="0"/>
              </a:spcBef>
              <a:buNone/>
              <a:defRPr sz="900">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215" name="Google Shape;215;p17"/>
          <p:cNvSpPr txBox="1"/>
          <p:nvPr>
            <p:ph idx="1" type="body"/>
          </p:nvPr>
        </p:nvSpPr>
        <p:spPr>
          <a:xfrm>
            <a:off x="51593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accent1"/>
              </a:buClr>
              <a:buSzPts val="2400"/>
              <a:buNone/>
              <a:defRPr b="1" sz="2400">
                <a:solidFill>
                  <a:schemeClr val="accent1"/>
                </a:solidFil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216" name="Google Shape;216;p17"/>
          <p:cNvSpPr txBox="1"/>
          <p:nvPr>
            <p:ph idx="2" type="body"/>
          </p:nvPr>
        </p:nvSpPr>
        <p:spPr>
          <a:xfrm>
            <a:off x="51593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7" name="Google Shape;217;p1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accent5"/>
              </a:buClr>
              <a:buSzPts val="2400"/>
              <a:buNone/>
              <a:defRPr b="1" sz="2400">
                <a:solidFill>
                  <a:schemeClr val="accent5"/>
                </a:solidFill>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218" name="Google Shape;218;p1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219" name="Google Shape;219;p17"/>
          <p:cNvPicPr preferRelativeResize="0"/>
          <p:nvPr/>
        </p:nvPicPr>
        <p:blipFill rotWithShape="1">
          <a:blip r:embed="rId2">
            <a:alphaModFix/>
          </a:blip>
          <a:srcRect b="0" l="0" r="0" t="0"/>
          <a:stretch/>
        </p:blipFill>
        <p:spPr>
          <a:xfrm>
            <a:off x="472046" y="6261436"/>
            <a:ext cx="1073019" cy="414000"/>
          </a:xfrm>
          <a:prstGeom prst="rect">
            <a:avLst/>
          </a:prstGeom>
          <a:noFill/>
          <a:ln>
            <a:noFill/>
          </a:ln>
        </p:spPr>
      </p:pic>
      <p:sp>
        <p:nvSpPr>
          <p:cNvPr id="220" name="Google Shape;220;p17"/>
          <p:cNvSpPr txBox="1"/>
          <p:nvPr>
            <p:ph type="title"/>
          </p:nvPr>
        </p:nvSpPr>
        <p:spPr>
          <a:xfrm>
            <a:off x="515938" y="246621"/>
            <a:ext cx="11150600" cy="920336"/>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3200"/>
              <a:buFont typeface="Corbel"/>
              <a:buNone/>
              <a:defRPr b="1" sz="3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ransition spd="slow">
    <p:fade thruBlk="1"/>
  </p:transition>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221" name="Shape 221"/>
        <p:cNvGrpSpPr/>
        <p:nvPr/>
      </p:nvGrpSpPr>
      <p:grpSpPr>
        <a:xfrm>
          <a:off x="0" y="0"/>
          <a:ext cx="0" cy="0"/>
          <a:chOff x="0" y="0"/>
          <a:chExt cx="0" cy="0"/>
        </a:xfrm>
      </p:grpSpPr>
      <p:sp>
        <p:nvSpPr>
          <p:cNvPr id="222" name="Google Shape;222;p18"/>
          <p:cNvSpPr/>
          <p:nvPr>
            <p:ph idx="2" type="pic"/>
          </p:nvPr>
        </p:nvSpPr>
        <p:spPr>
          <a:xfrm>
            <a:off x="6096000" y="768485"/>
            <a:ext cx="5305662" cy="5305662"/>
          </a:xfrm>
          <a:prstGeom prst="rect">
            <a:avLst/>
          </a:prstGeom>
          <a:solidFill>
            <a:schemeClr val="lt2"/>
          </a:solidFill>
          <a:ln>
            <a:noFill/>
          </a:ln>
        </p:spPr>
      </p:sp>
      <p:grpSp>
        <p:nvGrpSpPr>
          <p:cNvPr id="223" name="Google Shape;223;p18"/>
          <p:cNvGrpSpPr/>
          <p:nvPr/>
        </p:nvGrpSpPr>
        <p:grpSpPr>
          <a:xfrm flipH="1">
            <a:off x="5400786" y="-2003509"/>
            <a:ext cx="8917229" cy="10769768"/>
            <a:chOff x="11114088" y="2241550"/>
            <a:chExt cx="1905000" cy="2354263"/>
          </a:xfrm>
        </p:grpSpPr>
        <p:sp>
          <p:nvSpPr>
            <p:cNvPr id="224" name="Google Shape;224;p18"/>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2">
                <a:alpha val="9098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5" name="Google Shape;225;p18"/>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2">
                <a:alpha val="9098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26" name="Google Shape;226;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orbe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7" name="Google Shape;227;p1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Font typeface="Arial"/>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pic>
        <p:nvPicPr>
          <p:cNvPr id="228" name="Google Shape;228;p18"/>
          <p:cNvPicPr preferRelativeResize="0"/>
          <p:nvPr/>
        </p:nvPicPr>
        <p:blipFill rotWithShape="1">
          <a:blip r:embed="rId2">
            <a:alphaModFix/>
          </a:blip>
          <a:srcRect b="0" l="0" r="0" t="0"/>
          <a:stretch/>
        </p:blipFill>
        <p:spPr>
          <a:xfrm>
            <a:off x="472046" y="6261436"/>
            <a:ext cx="1073019" cy="414000"/>
          </a:xfrm>
          <a:prstGeom prst="rect">
            <a:avLst/>
          </a:prstGeom>
          <a:noFill/>
          <a:ln>
            <a:noFill/>
          </a:ln>
        </p:spPr>
      </p:pic>
    </p:spTree>
  </p:cSld>
  <p:clrMapOvr>
    <a:masterClrMapping/>
  </p:clrMapOvr>
  <p:transition spd="slow">
    <p:fade thruBlk="1"/>
  </p:transition>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229" name="Shape 229"/>
        <p:cNvGrpSpPr/>
        <p:nvPr/>
      </p:nvGrpSpPr>
      <p:grpSpPr>
        <a:xfrm>
          <a:off x="0" y="0"/>
          <a:ext cx="0" cy="0"/>
          <a:chOff x="0" y="0"/>
          <a:chExt cx="0" cy="0"/>
        </a:xfrm>
      </p:grpSpPr>
      <p:grpSp>
        <p:nvGrpSpPr>
          <p:cNvPr id="230" name="Google Shape;230;p19"/>
          <p:cNvGrpSpPr/>
          <p:nvPr/>
        </p:nvGrpSpPr>
        <p:grpSpPr>
          <a:xfrm rot="-2149226">
            <a:off x="7430044" y="-1843126"/>
            <a:ext cx="4436224" cy="5482435"/>
            <a:chOff x="11114088" y="2241550"/>
            <a:chExt cx="1905000" cy="2354263"/>
          </a:xfrm>
        </p:grpSpPr>
        <p:sp>
          <p:nvSpPr>
            <p:cNvPr id="231" name="Google Shape;231;p19"/>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2" name="Google Shape;232;p19"/>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3" name="Google Shape;233;p19"/>
            <p:cNvSpPr/>
            <p:nvPr/>
          </p:nvSpPr>
          <p:spPr>
            <a:xfrm>
              <a:off x="11728451" y="3071813"/>
              <a:ext cx="306388" cy="719138"/>
            </a:xfrm>
            <a:custGeom>
              <a:rect b="b" l="l" r="r" t="t"/>
              <a:pathLst>
                <a:path extrusionOk="0" h="169" w="72">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34" name="Google Shape;234;p19"/>
          <p:cNvSpPr/>
          <p:nvPr/>
        </p:nvSpPr>
        <p:spPr>
          <a:xfrm rot="10800000">
            <a:off x="515938" y="-16721"/>
            <a:ext cx="1258618" cy="110506"/>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5" name="Google Shape;235;p19"/>
          <p:cNvSpPr/>
          <p:nvPr/>
        </p:nvSpPr>
        <p:spPr>
          <a:xfrm>
            <a:off x="11371669" y="6409397"/>
            <a:ext cx="280051" cy="280051"/>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6" name="Google Shape;236;p19"/>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chemeClr val="lt1"/>
                </a:solidFill>
                <a:latin typeface="Calibri"/>
                <a:ea typeface="Calibri"/>
                <a:cs typeface="Calibri"/>
                <a:sym typeface="Calibri"/>
              </a:defRPr>
            </a:lvl1pPr>
            <a:lvl2pPr indent="0" lvl="1" marL="0" algn="ctr">
              <a:spcBef>
                <a:spcPts val="0"/>
              </a:spcBef>
              <a:buNone/>
              <a:defRPr sz="900">
                <a:solidFill>
                  <a:schemeClr val="lt1"/>
                </a:solidFill>
                <a:latin typeface="Calibri"/>
                <a:ea typeface="Calibri"/>
                <a:cs typeface="Calibri"/>
                <a:sym typeface="Calibri"/>
              </a:defRPr>
            </a:lvl2pPr>
            <a:lvl3pPr indent="0" lvl="2" marL="0" algn="ctr">
              <a:spcBef>
                <a:spcPts val="0"/>
              </a:spcBef>
              <a:buNone/>
              <a:defRPr sz="900">
                <a:solidFill>
                  <a:schemeClr val="lt1"/>
                </a:solidFill>
                <a:latin typeface="Calibri"/>
                <a:ea typeface="Calibri"/>
                <a:cs typeface="Calibri"/>
                <a:sym typeface="Calibri"/>
              </a:defRPr>
            </a:lvl3pPr>
            <a:lvl4pPr indent="0" lvl="3" marL="0" algn="ctr">
              <a:spcBef>
                <a:spcPts val="0"/>
              </a:spcBef>
              <a:buNone/>
              <a:defRPr sz="900">
                <a:solidFill>
                  <a:schemeClr val="lt1"/>
                </a:solidFill>
                <a:latin typeface="Calibri"/>
                <a:ea typeface="Calibri"/>
                <a:cs typeface="Calibri"/>
                <a:sym typeface="Calibri"/>
              </a:defRPr>
            </a:lvl4pPr>
            <a:lvl5pPr indent="0" lvl="4" marL="0" algn="ctr">
              <a:spcBef>
                <a:spcPts val="0"/>
              </a:spcBef>
              <a:buNone/>
              <a:defRPr sz="900">
                <a:solidFill>
                  <a:schemeClr val="lt1"/>
                </a:solidFill>
                <a:latin typeface="Calibri"/>
                <a:ea typeface="Calibri"/>
                <a:cs typeface="Calibri"/>
                <a:sym typeface="Calibri"/>
              </a:defRPr>
            </a:lvl5pPr>
            <a:lvl6pPr indent="0" lvl="5" marL="0" algn="ctr">
              <a:spcBef>
                <a:spcPts val="0"/>
              </a:spcBef>
              <a:buNone/>
              <a:defRPr sz="900">
                <a:solidFill>
                  <a:schemeClr val="lt1"/>
                </a:solidFill>
                <a:latin typeface="Calibri"/>
                <a:ea typeface="Calibri"/>
                <a:cs typeface="Calibri"/>
                <a:sym typeface="Calibri"/>
              </a:defRPr>
            </a:lvl6pPr>
            <a:lvl7pPr indent="0" lvl="6" marL="0" algn="ctr">
              <a:spcBef>
                <a:spcPts val="0"/>
              </a:spcBef>
              <a:buNone/>
              <a:defRPr sz="900">
                <a:solidFill>
                  <a:schemeClr val="lt1"/>
                </a:solidFill>
                <a:latin typeface="Calibri"/>
                <a:ea typeface="Calibri"/>
                <a:cs typeface="Calibri"/>
                <a:sym typeface="Calibri"/>
              </a:defRPr>
            </a:lvl7pPr>
            <a:lvl8pPr indent="0" lvl="7" marL="0" algn="ctr">
              <a:spcBef>
                <a:spcPts val="0"/>
              </a:spcBef>
              <a:buNone/>
              <a:defRPr sz="900">
                <a:solidFill>
                  <a:schemeClr val="lt1"/>
                </a:solidFill>
                <a:latin typeface="Calibri"/>
                <a:ea typeface="Calibri"/>
                <a:cs typeface="Calibri"/>
                <a:sym typeface="Calibri"/>
              </a:defRPr>
            </a:lvl8pPr>
            <a:lvl9pPr indent="0" lvl="8" marL="0" algn="ctr">
              <a:spcBef>
                <a:spcPts val="0"/>
              </a:spcBef>
              <a:buNone/>
              <a:defRPr sz="900">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237" name="Google Shape;237;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orbe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8" name="Google Shape;238;p1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39" name="Google Shape;239;p19"/>
          <p:cNvSpPr txBox="1"/>
          <p:nvPr>
            <p:ph idx="2" type="body"/>
          </p:nvPr>
        </p:nvSpPr>
        <p:spPr>
          <a:xfrm>
            <a:off x="5183188" y="457201"/>
            <a:ext cx="6172200" cy="5403850"/>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pic>
        <p:nvPicPr>
          <p:cNvPr id="240" name="Google Shape;240;p19"/>
          <p:cNvPicPr preferRelativeResize="0"/>
          <p:nvPr/>
        </p:nvPicPr>
        <p:blipFill rotWithShape="1">
          <a:blip r:embed="rId2">
            <a:alphaModFix/>
          </a:blip>
          <a:srcRect b="0" l="0" r="0" t="0"/>
          <a:stretch/>
        </p:blipFill>
        <p:spPr>
          <a:xfrm>
            <a:off x="472046" y="6261436"/>
            <a:ext cx="1073019" cy="414000"/>
          </a:xfrm>
          <a:prstGeom prst="rect">
            <a:avLst/>
          </a:prstGeom>
          <a:noFill/>
          <a:ln>
            <a:noFill/>
          </a:ln>
        </p:spPr>
      </p:pic>
    </p:spTree>
  </p:cSld>
  <p:clrMapOvr>
    <a:masterClrMapping/>
  </p:clrMapOvr>
  <p:transition spd="slow">
    <p:fade thruBlk="1"/>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with Image">
  <p:cSld name="Section Header with Image">
    <p:spTree>
      <p:nvGrpSpPr>
        <p:cNvPr id="24" name="Shape 24"/>
        <p:cNvGrpSpPr/>
        <p:nvPr/>
      </p:nvGrpSpPr>
      <p:grpSpPr>
        <a:xfrm>
          <a:off x="0" y="0"/>
          <a:ext cx="0" cy="0"/>
          <a:chOff x="0" y="0"/>
          <a:chExt cx="0" cy="0"/>
        </a:xfrm>
      </p:grpSpPr>
      <p:sp>
        <p:nvSpPr>
          <p:cNvPr id="25" name="Google Shape;25;p3"/>
          <p:cNvSpPr/>
          <p:nvPr/>
        </p:nvSpPr>
        <p:spPr>
          <a:xfrm>
            <a:off x="0" y="0"/>
            <a:ext cx="121920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 name="Google Shape;26;p3"/>
          <p:cNvSpPr txBox="1"/>
          <p:nvPr>
            <p:ph type="title"/>
          </p:nvPr>
        </p:nvSpPr>
        <p:spPr>
          <a:xfrm>
            <a:off x="831850" y="182563"/>
            <a:ext cx="10515600" cy="940181"/>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lt1"/>
              </a:buClr>
              <a:buSzPts val="4000"/>
              <a:buFont typeface="Corbel"/>
              <a:buNone/>
              <a:defRPr b="1" sz="40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3"/>
          <p:cNvSpPr txBox="1"/>
          <p:nvPr>
            <p:ph idx="1" type="body"/>
          </p:nvPr>
        </p:nvSpPr>
        <p:spPr>
          <a:xfrm>
            <a:off x="2139388" y="1154832"/>
            <a:ext cx="7900525" cy="764460"/>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lt1"/>
              </a:buClr>
              <a:buSzPts val="1800"/>
              <a:buNone/>
              <a:defRPr sz="1800" cap="none">
                <a:solidFill>
                  <a:schemeClr val="lt1"/>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pic>
        <p:nvPicPr>
          <p:cNvPr id="28" name="Google Shape;28;p3"/>
          <p:cNvPicPr preferRelativeResize="0"/>
          <p:nvPr/>
        </p:nvPicPr>
        <p:blipFill rotWithShape="1">
          <a:blip r:embed="rId2">
            <a:alphaModFix/>
          </a:blip>
          <a:srcRect b="0" l="0" r="0" t="0"/>
          <a:stretch/>
        </p:blipFill>
        <p:spPr>
          <a:xfrm>
            <a:off x="469638" y="6260507"/>
            <a:ext cx="1075427" cy="414929"/>
          </a:xfrm>
          <a:prstGeom prst="rect">
            <a:avLst/>
          </a:prstGeom>
          <a:noFill/>
          <a:ln>
            <a:noFill/>
          </a:ln>
        </p:spPr>
      </p:pic>
      <p:sp>
        <p:nvSpPr>
          <p:cNvPr id="29" name="Google Shape;29;p3"/>
          <p:cNvSpPr/>
          <p:nvPr/>
        </p:nvSpPr>
        <p:spPr>
          <a:xfrm>
            <a:off x="11371669" y="6409397"/>
            <a:ext cx="280051" cy="28005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 name="Google Shape;30;p3"/>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rgbClr val="2C567A"/>
                </a:solidFill>
                <a:latin typeface="Calibri"/>
                <a:ea typeface="Calibri"/>
                <a:cs typeface="Calibri"/>
                <a:sym typeface="Calibri"/>
              </a:defRPr>
            </a:lvl1pPr>
            <a:lvl2pPr indent="0" lvl="1" marL="0" algn="ctr">
              <a:spcBef>
                <a:spcPts val="0"/>
              </a:spcBef>
              <a:buNone/>
              <a:defRPr sz="900">
                <a:solidFill>
                  <a:srgbClr val="2C567A"/>
                </a:solidFill>
                <a:latin typeface="Calibri"/>
                <a:ea typeface="Calibri"/>
                <a:cs typeface="Calibri"/>
                <a:sym typeface="Calibri"/>
              </a:defRPr>
            </a:lvl2pPr>
            <a:lvl3pPr indent="0" lvl="2" marL="0" algn="ctr">
              <a:spcBef>
                <a:spcPts val="0"/>
              </a:spcBef>
              <a:buNone/>
              <a:defRPr sz="900">
                <a:solidFill>
                  <a:srgbClr val="2C567A"/>
                </a:solidFill>
                <a:latin typeface="Calibri"/>
                <a:ea typeface="Calibri"/>
                <a:cs typeface="Calibri"/>
                <a:sym typeface="Calibri"/>
              </a:defRPr>
            </a:lvl3pPr>
            <a:lvl4pPr indent="0" lvl="3" marL="0" algn="ctr">
              <a:spcBef>
                <a:spcPts val="0"/>
              </a:spcBef>
              <a:buNone/>
              <a:defRPr sz="900">
                <a:solidFill>
                  <a:srgbClr val="2C567A"/>
                </a:solidFill>
                <a:latin typeface="Calibri"/>
                <a:ea typeface="Calibri"/>
                <a:cs typeface="Calibri"/>
                <a:sym typeface="Calibri"/>
              </a:defRPr>
            </a:lvl4pPr>
            <a:lvl5pPr indent="0" lvl="4" marL="0" algn="ctr">
              <a:spcBef>
                <a:spcPts val="0"/>
              </a:spcBef>
              <a:buNone/>
              <a:defRPr sz="900">
                <a:solidFill>
                  <a:srgbClr val="2C567A"/>
                </a:solidFill>
                <a:latin typeface="Calibri"/>
                <a:ea typeface="Calibri"/>
                <a:cs typeface="Calibri"/>
                <a:sym typeface="Calibri"/>
              </a:defRPr>
            </a:lvl5pPr>
            <a:lvl6pPr indent="0" lvl="5" marL="0" algn="ctr">
              <a:spcBef>
                <a:spcPts val="0"/>
              </a:spcBef>
              <a:buNone/>
              <a:defRPr sz="900">
                <a:solidFill>
                  <a:srgbClr val="2C567A"/>
                </a:solidFill>
                <a:latin typeface="Calibri"/>
                <a:ea typeface="Calibri"/>
                <a:cs typeface="Calibri"/>
                <a:sym typeface="Calibri"/>
              </a:defRPr>
            </a:lvl6pPr>
            <a:lvl7pPr indent="0" lvl="6" marL="0" algn="ctr">
              <a:spcBef>
                <a:spcPts val="0"/>
              </a:spcBef>
              <a:buNone/>
              <a:defRPr sz="900">
                <a:solidFill>
                  <a:srgbClr val="2C567A"/>
                </a:solidFill>
                <a:latin typeface="Calibri"/>
                <a:ea typeface="Calibri"/>
                <a:cs typeface="Calibri"/>
                <a:sym typeface="Calibri"/>
              </a:defRPr>
            </a:lvl7pPr>
            <a:lvl8pPr indent="0" lvl="7" marL="0" algn="ctr">
              <a:spcBef>
                <a:spcPts val="0"/>
              </a:spcBef>
              <a:buNone/>
              <a:defRPr sz="900">
                <a:solidFill>
                  <a:srgbClr val="2C567A"/>
                </a:solidFill>
                <a:latin typeface="Calibri"/>
                <a:ea typeface="Calibri"/>
                <a:cs typeface="Calibri"/>
                <a:sym typeface="Calibri"/>
              </a:defRPr>
            </a:lvl8pPr>
            <a:lvl9pPr indent="0" lvl="8" marL="0" algn="ctr">
              <a:spcBef>
                <a:spcPts val="0"/>
              </a:spcBef>
              <a:buNone/>
              <a:defRPr sz="900">
                <a:solidFill>
                  <a:srgbClr val="2C567A"/>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31" name="Google Shape;31;p3"/>
          <p:cNvSpPr/>
          <p:nvPr>
            <p:ph idx="2" type="pic"/>
          </p:nvPr>
        </p:nvSpPr>
        <p:spPr>
          <a:xfrm>
            <a:off x="2993041" y="2270376"/>
            <a:ext cx="6206400" cy="4587625"/>
          </a:xfrm>
          <a:prstGeom prst="rect">
            <a:avLst/>
          </a:prstGeom>
          <a:solidFill>
            <a:schemeClr val="lt2"/>
          </a:solidFill>
          <a:ln>
            <a:noFill/>
          </a:ln>
        </p:spPr>
      </p:sp>
    </p:spTree>
  </p:cSld>
  <p:clrMapOvr>
    <a:masterClrMapping/>
  </p:clrMapOvr>
  <p:transition spd="slow">
    <p:fade thruBlk="1"/>
  </p:transition>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Layout">
  <p:cSld name="Comparison Layout">
    <p:spTree>
      <p:nvGrpSpPr>
        <p:cNvPr id="32" name="Shape 32"/>
        <p:cNvGrpSpPr/>
        <p:nvPr/>
      </p:nvGrpSpPr>
      <p:grpSpPr>
        <a:xfrm>
          <a:off x="0" y="0"/>
          <a:ext cx="0" cy="0"/>
          <a:chOff x="0" y="0"/>
          <a:chExt cx="0" cy="0"/>
        </a:xfrm>
      </p:grpSpPr>
      <p:sp>
        <p:nvSpPr>
          <p:cNvPr id="33" name="Google Shape;33;p4"/>
          <p:cNvSpPr/>
          <p:nvPr/>
        </p:nvSpPr>
        <p:spPr>
          <a:xfrm>
            <a:off x="6599236" y="4707908"/>
            <a:ext cx="5592763" cy="1006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 name="Google Shape;34;p4"/>
          <p:cNvSpPr/>
          <p:nvPr/>
        </p:nvSpPr>
        <p:spPr>
          <a:xfrm>
            <a:off x="-82063" y="1648186"/>
            <a:ext cx="5709139" cy="10064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 name="Google Shape;35;p4"/>
          <p:cNvSpPr txBox="1"/>
          <p:nvPr>
            <p:ph type="title"/>
          </p:nvPr>
        </p:nvSpPr>
        <p:spPr>
          <a:xfrm>
            <a:off x="515938" y="246621"/>
            <a:ext cx="11150600" cy="920336"/>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3200"/>
              <a:buFont typeface="Corbel"/>
              <a:buNone/>
              <a:defRPr b="1" sz="3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4"/>
          <p:cNvSpPr txBox="1"/>
          <p:nvPr>
            <p:ph idx="1" type="body"/>
          </p:nvPr>
        </p:nvSpPr>
        <p:spPr>
          <a:xfrm>
            <a:off x="680934" y="2863158"/>
            <a:ext cx="4074002" cy="2846648"/>
          </a:xfrm>
          <a:prstGeom prst="rect">
            <a:avLst/>
          </a:prstGeom>
          <a:noFill/>
          <a:ln>
            <a:noFill/>
          </a:ln>
        </p:spPr>
        <p:txBody>
          <a:bodyPr anchorCtr="0" anchor="t" bIns="0" lIns="0" spcFirstLastPara="1" rIns="0" wrap="square" tIns="0">
            <a:noAutofit/>
          </a:bodyPr>
          <a:lstStyle>
            <a:lvl1pPr indent="-228600" lvl="0" marL="457200" algn="r">
              <a:lnSpc>
                <a:spcPct val="90000"/>
              </a:lnSpc>
              <a:spcBef>
                <a:spcPts val="1000"/>
              </a:spcBef>
              <a:spcAft>
                <a:spcPts val="0"/>
              </a:spcAft>
              <a:buClr>
                <a:schemeClr val="dk1"/>
              </a:buClr>
              <a:buSzPts val="1600"/>
              <a:buNone/>
              <a:defRPr sz="1600"/>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4"/>
          <p:cNvSpPr/>
          <p:nvPr/>
        </p:nvSpPr>
        <p:spPr>
          <a:xfrm rot="10800000">
            <a:off x="515938" y="-16721"/>
            <a:ext cx="1258618" cy="110506"/>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2"/>
              </a:solidFill>
              <a:latin typeface="Calibri"/>
              <a:ea typeface="Calibri"/>
              <a:cs typeface="Calibri"/>
              <a:sym typeface="Calibri"/>
            </a:endParaRPr>
          </a:p>
        </p:txBody>
      </p:sp>
      <p:pic>
        <p:nvPicPr>
          <p:cNvPr id="38" name="Google Shape;38;p4"/>
          <p:cNvPicPr preferRelativeResize="0"/>
          <p:nvPr/>
        </p:nvPicPr>
        <p:blipFill rotWithShape="1">
          <a:blip r:embed="rId2">
            <a:alphaModFix/>
          </a:blip>
          <a:srcRect b="0" l="0" r="0" t="0"/>
          <a:stretch/>
        </p:blipFill>
        <p:spPr>
          <a:xfrm>
            <a:off x="472046" y="6261436"/>
            <a:ext cx="1073019" cy="414000"/>
          </a:xfrm>
          <a:prstGeom prst="rect">
            <a:avLst/>
          </a:prstGeom>
          <a:noFill/>
          <a:ln>
            <a:noFill/>
          </a:ln>
        </p:spPr>
      </p:pic>
      <p:sp>
        <p:nvSpPr>
          <p:cNvPr id="39" name="Google Shape;39;p4"/>
          <p:cNvSpPr/>
          <p:nvPr/>
        </p:nvSpPr>
        <p:spPr>
          <a:xfrm>
            <a:off x="11371669" y="6409397"/>
            <a:ext cx="280051" cy="28005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0" name="Google Shape;40;p4"/>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chemeClr val="lt1"/>
                </a:solidFill>
                <a:latin typeface="Calibri"/>
                <a:ea typeface="Calibri"/>
                <a:cs typeface="Calibri"/>
                <a:sym typeface="Calibri"/>
              </a:defRPr>
            </a:lvl1pPr>
            <a:lvl2pPr indent="0" lvl="1" marL="0" algn="ctr">
              <a:spcBef>
                <a:spcPts val="0"/>
              </a:spcBef>
              <a:buNone/>
              <a:defRPr sz="900">
                <a:solidFill>
                  <a:schemeClr val="lt1"/>
                </a:solidFill>
                <a:latin typeface="Calibri"/>
                <a:ea typeface="Calibri"/>
                <a:cs typeface="Calibri"/>
                <a:sym typeface="Calibri"/>
              </a:defRPr>
            </a:lvl2pPr>
            <a:lvl3pPr indent="0" lvl="2" marL="0" algn="ctr">
              <a:spcBef>
                <a:spcPts val="0"/>
              </a:spcBef>
              <a:buNone/>
              <a:defRPr sz="900">
                <a:solidFill>
                  <a:schemeClr val="lt1"/>
                </a:solidFill>
                <a:latin typeface="Calibri"/>
                <a:ea typeface="Calibri"/>
                <a:cs typeface="Calibri"/>
                <a:sym typeface="Calibri"/>
              </a:defRPr>
            </a:lvl3pPr>
            <a:lvl4pPr indent="0" lvl="3" marL="0" algn="ctr">
              <a:spcBef>
                <a:spcPts val="0"/>
              </a:spcBef>
              <a:buNone/>
              <a:defRPr sz="900">
                <a:solidFill>
                  <a:schemeClr val="lt1"/>
                </a:solidFill>
                <a:latin typeface="Calibri"/>
                <a:ea typeface="Calibri"/>
                <a:cs typeface="Calibri"/>
                <a:sym typeface="Calibri"/>
              </a:defRPr>
            </a:lvl4pPr>
            <a:lvl5pPr indent="0" lvl="4" marL="0" algn="ctr">
              <a:spcBef>
                <a:spcPts val="0"/>
              </a:spcBef>
              <a:buNone/>
              <a:defRPr sz="900">
                <a:solidFill>
                  <a:schemeClr val="lt1"/>
                </a:solidFill>
                <a:latin typeface="Calibri"/>
                <a:ea typeface="Calibri"/>
                <a:cs typeface="Calibri"/>
                <a:sym typeface="Calibri"/>
              </a:defRPr>
            </a:lvl5pPr>
            <a:lvl6pPr indent="0" lvl="5" marL="0" algn="ctr">
              <a:spcBef>
                <a:spcPts val="0"/>
              </a:spcBef>
              <a:buNone/>
              <a:defRPr sz="900">
                <a:solidFill>
                  <a:schemeClr val="lt1"/>
                </a:solidFill>
                <a:latin typeface="Calibri"/>
                <a:ea typeface="Calibri"/>
                <a:cs typeface="Calibri"/>
                <a:sym typeface="Calibri"/>
              </a:defRPr>
            </a:lvl6pPr>
            <a:lvl7pPr indent="0" lvl="6" marL="0" algn="ctr">
              <a:spcBef>
                <a:spcPts val="0"/>
              </a:spcBef>
              <a:buNone/>
              <a:defRPr sz="900">
                <a:solidFill>
                  <a:schemeClr val="lt1"/>
                </a:solidFill>
                <a:latin typeface="Calibri"/>
                <a:ea typeface="Calibri"/>
                <a:cs typeface="Calibri"/>
                <a:sym typeface="Calibri"/>
              </a:defRPr>
            </a:lvl7pPr>
            <a:lvl8pPr indent="0" lvl="7" marL="0" algn="ctr">
              <a:spcBef>
                <a:spcPts val="0"/>
              </a:spcBef>
              <a:buNone/>
              <a:defRPr sz="900">
                <a:solidFill>
                  <a:schemeClr val="lt1"/>
                </a:solidFill>
                <a:latin typeface="Calibri"/>
                <a:ea typeface="Calibri"/>
                <a:cs typeface="Calibri"/>
                <a:sym typeface="Calibri"/>
              </a:defRPr>
            </a:lvl8pPr>
            <a:lvl9pPr indent="0" lvl="8" marL="0" algn="ctr">
              <a:spcBef>
                <a:spcPts val="0"/>
              </a:spcBef>
              <a:buNone/>
              <a:defRPr sz="900">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41" name="Google Shape;41;p4"/>
          <p:cNvSpPr txBox="1"/>
          <p:nvPr>
            <p:ph idx="2" type="body"/>
          </p:nvPr>
        </p:nvSpPr>
        <p:spPr>
          <a:xfrm>
            <a:off x="1309370" y="1903728"/>
            <a:ext cx="3445566" cy="495389"/>
          </a:xfrm>
          <a:prstGeom prst="rect">
            <a:avLst/>
          </a:prstGeom>
          <a:noFill/>
          <a:ln>
            <a:noFill/>
          </a:ln>
        </p:spPr>
        <p:txBody>
          <a:bodyPr anchorCtr="0" anchor="ctr" bIns="0" lIns="0" spcFirstLastPara="1" rIns="0" wrap="square" tIns="0">
            <a:noAutofit/>
          </a:bodyPr>
          <a:lstStyle>
            <a:lvl1pPr indent="-228600" lvl="0" marL="457200" algn="r">
              <a:lnSpc>
                <a:spcPct val="90000"/>
              </a:lnSpc>
              <a:spcBef>
                <a:spcPts val="1000"/>
              </a:spcBef>
              <a:spcAft>
                <a:spcPts val="0"/>
              </a:spcAft>
              <a:buClr>
                <a:schemeClr val="accent1"/>
              </a:buClr>
              <a:buSzPts val="1800"/>
              <a:buNone/>
              <a:defRPr b="1" sz="1800" cap="none">
                <a:solidFill>
                  <a:schemeClr val="accent1"/>
                </a:solidFill>
                <a:latin typeface="Corbel"/>
                <a:ea typeface="Corbel"/>
                <a:cs typeface="Corbel"/>
                <a:sym typeface="Corbel"/>
              </a:defRPr>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4"/>
          <p:cNvSpPr txBox="1"/>
          <p:nvPr>
            <p:ph idx="3" type="body"/>
          </p:nvPr>
        </p:nvSpPr>
        <p:spPr>
          <a:xfrm>
            <a:off x="7327918" y="1648186"/>
            <a:ext cx="4074002" cy="2834508"/>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4"/>
          <p:cNvSpPr txBox="1"/>
          <p:nvPr>
            <p:ph idx="4" type="body"/>
          </p:nvPr>
        </p:nvSpPr>
        <p:spPr>
          <a:xfrm>
            <a:off x="7475709" y="4963450"/>
            <a:ext cx="3445566" cy="495389"/>
          </a:xfrm>
          <a:prstGeom prst="rect">
            <a:avLst/>
          </a:prstGeom>
          <a:noFill/>
          <a:ln>
            <a:noFill/>
          </a:ln>
        </p:spPr>
        <p:txBody>
          <a:bodyPr anchorCtr="0" anchor="ctr" bIns="0" lIns="0" spcFirstLastPara="1" rIns="0" wrap="square" tIns="0">
            <a:noAutofit/>
          </a:bodyPr>
          <a:lstStyle>
            <a:lvl1pPr indent="-228600" lvl="0" marL="457200" algn="l">
              <a:lnSpc>
                <a:spcPct val="90000"/>
              </a:lnSpc>
              <a:spcBef>
                <a:spcPts val="1000"/>
              </a:spcBef>
              <a:spcAft>
                <a:spcPts val="0"/>
              </a:spcAft>
              <a:buClr>
                <a:schemeClr val="accent3"/>
              </a:buClr>
              <a:buSzPts val="1800"/>
              <a:buNone/>
              <a:defRPr b="1" sz="1800" cap="none">
                <a:solidFill>
                  <a:schemeClr val="accent3"/>
                </a:solidFill>
                <a:latin typeface="Corbel"/>
                <a:ea typeface="Corbel"/>
                <a:cs typeface="Corbel"/>
                <a:sym typeface="Corbel"/>
              </a:defRPr>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4"/>
          <p:cNvSpPr/>
          <p:nvPr/>
        </p:nvSpPr>
        <p:spPr>
          <a:xfrm>
            <a:off x="5084763" y="1652762"/>
            <a:ext cx="1001899" cy="1001899"/>
          </a:xfrm>
          <a:prstGeom prst="ellipse">
            <a:avLst/>
          </a:prstGeom>
          <a:solidFill>
            <a:schemeClr val="accent1"/>
          </a:solid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5" name="Google Shape;45;p4"/>
          <p:cNvSpPr/>
          <p:nvPr>
            <p:ph idx="5" type="pic"/>
          </p:nvPr>
        </p:nvSpPr>
        <p:spPr>
          <a:xfrm>
            <a:off x="5282969" y="1850968"/>
            <a:ext cx="605487" cy="605487"/>
          </a:xfrm>
          <a:prstGeom prst="rect">
            <a:avLst/>
          </a:prstGeom>
          <a:noFill/>
          <a:ln>
            <a:noFill/>
          </a:ln>
        </p:spPr>
      </p:sp>
      <p:sp>
        <p:nvSpPr>
          <p:cNvPr id="46" name="Google Shape;46;p4"/>
          <p:cNvSpPr/>
          <p:nvPr/>
        </p:nvSpPr>
        <p:spPr>
          <a:xfrm>
            <a:off x="6100576" y="4707907"/>
            <a:ext cx="1001899" cy="1001899"/>
          </a:xfrm>
          <a:prstGeom prst="ellipse">
            <a:avLst/>
          </a:prstGeom>
          <a:solidFill>
            <a:schemeClr val="accent3"/>
          </a:solidFill>
          <a:ln cap="flat" cmpd="sng" w="127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7" name="Google Shape;47;p4"/>
          <p:cNvSpPr/>
          <p:nvPr>
            <p:ph idx="6" type="pic"/>
          </p:nvPr>
        </p:nvSpPr>
        <p:spPr>
          <a:xfrm>
            <a:off x="6298782" y="4906113"/>
            <a:ext cx="605487" cy="605487"/>
          </a:xfrm>
          <a:prstGeom prst="rect">
            <a:avLst/>
          </a:prstGeom>
          <a:noFill/>
          <a:ln>
            <a:noFill/>
          </a:ln>
        </p:spPr>
      </p:sp>
    </p:spTree>
  </p:cSld>
  <p:clrMapOvr>
    <a:masterClrMapping/>
  </p:clrMapOvr>
  <p:transition spd="slow">
    <p:fade thruBlk="1"/>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03">
  <p:cSld name="Title and Content 03">
    <p:spTree>
      <p:nvGrpSpPr>
        <p:cNvPr id="48" name="Shape 48"/>
        <p:cNvGrpSpPr/>
        <p:nvPr/>
      </p:nvGrpSpPr>
      <p:grpSpPr>
        <a:xfrm>
          <a:off x="0" y="0"/>
          <a:ext cx="0" cy="0"/>
          <a:chOff x="0" y="0"/>
          <a:chExt cx="0" cy="0"/>
        </a:xfrm>
      </p:grpSpPr>
      <p:sp>
        <p:nvSpPr>
          <p:cNvPr id="49" name="Google Shape;49;p5"/>
          <p:cNvSpPr/>
          <p:nvPr/>
        </p:nvSpPr>
        <p:spPr>
          <a:xfrm>
            <a:off x="8308181" y="1630018"/>
            <a:ext cx="3883819" cy="4373217"/>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0" name="Google Shape;50;p5"/>
          <p:cNvSpPr/>
          <p:nvPr/>
        </p:nvSpPr>
        <p:spPr>
          <a:xfrm>
            <a:off x="9833702" y="1823757"/>
            <a:ext cx="832104" cy="832104"/>
          </a:xfrm>
          <a:prstGeom prst="ellipse">
            <a:avLst/>
          </a:prstGeom>
          <a:solidFill>
            <a:schemeClr val="accent3"/>
          </a:solidFill>
          <a:ln cap="flat" cmpd="sng" w="127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1" name="Google Shape;51;p5"/>
          <p:cNvSpPr/>
          <p:nvPr>
            <p:ph idx="2" type="pic"/>
          </p:nvPr>
        </p:nvSpPr>
        <p:spPr>
          <a:xfrm>
            <a:off x="9998318" y="1988373"/>
            <a:ext cx="502873" cy="502873"/>
          </a:xfrm>
          <a:prstGeom prst="rect">
            <a:avLst/>
          </a:prstGeom>
          <a:noFill/>
          <a:ln>
            <a:noFill/>
          </a:ln>
        </p:spPr>
      </p:sp>
      <p:sp>
        <p:nvSpPr>
          <p:cNvPr id="52" name="Google Shape;52;p5"/>
          <p:cNvSpPr/>
          <p:nvPr/>
        </p:nvSpPr>
        <p:spPr>
          <a:xfrm>
            <a:off x="0" y="1630018"/>
            <a:ext cx="3883819" cy="4373217"/>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 name="Google Shape;53;p5"/>
          <p:cNvSpPr/>
          <p:nvPr/>
        </p:nvSpPr>
        <p:spPr>
          <a:xfrm>
            <a:off x="1526011" y="1823757"/>
            <a:ext cx="832104" cy="832104"/>
          </a:xfrm>
          <a:prstGeom prst="ellipse">
            <a:avLst/>
          </a:prstGeom>
          <a:solidFill>
            <a:schemeClr val="accent1"/>
          </a:solid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 name="Google Shape;54;p5"/>
          <p:cNvSpPr txBox="1"/>
          <p:nvPr>
            <p:ph type="title"/>
          </p:nvPr>
        </p:nvSpPr>
        <p:spPr>
          <a:xfrm>
            <a:off x="515938" y="246621"/>
            <a:ext cx="11150600" cy="920336"/>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3200"/>
              <a:buFont typeface="Corbel"/>
              <a:buNone/>
              <a:defRPr b="1" sz="3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5"/>
          <p:cNvSpPr txBox="1"/>
          <p:nvPr>
            <p:ph idx="1" type="body"/>
          </p:nvPr>
        </p:nvSpPr>
        <p:spPr>
          <a:xfrm>
            <a:off x="219126" y="3207024"/>
            <a:ext cx="3445566" cy="2504663"/>
          </a:xfrm>
          <a:prstGeom prst="rect">
            <a:avLst/>
          </a:prstGeom>
          <a:noFill/>
          <a:ln>
            <a:noFill/>
          </a:ln>
        </p:spPr>
        <p:txBody>
          <a:bodyPr anchorCtr="0" anchor="t" bIns="0" lIns="0" spcFirstLastPara="1" rIns="0" wrap="square" tIns="0">
            <a:normAutofit/>
          </a:bodyPr>
          <a:lstStyle>
            <a:lvl1pPr indent="-228600" lvl="0" marL="457200" algn="ctr">
              <a:lnSpc>
                <a:spcPct val="90000"/>
              </a:lnSpc>
              <a:spcBef>
                <a:spcPts val="1000"/>
              </a:spcBef>
              <a:spcAft>
                <a:spcPts val="0"/>
              </a:spcAft>
              <a:buClr>
                <a:schemeClr val="dk1"/>
              </a:buClr>
              <a:buSzPts val="1600"/>
              <a:buNone/>
              <a:defRPr sz="1600"/>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5"/>
          <p:cNvSpPr/>
          <p:nvPr/>
        </p:nvSpPr>
        <p:spPr>
          <a:xfrm rot="10800000">
            <a:off x="515938" y="-16721"/>
            <a:ext cx="1258618" cy="110506"/>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57" name="Google Shape;57;p5"/>
          <p:cNvPicPr preferRelativeResize="0"/>
          <p:nvPr/>
        </p:nvPicPr>
        <p:blipFill rotWithShape="1">
          <a:blip r:embed="rId2">
            <a:alphaModFix/>
          </a:blip>
          <a:srcRect b="0" l="0" r="0" t="0"/>
          <a:stretch/>
        </p:blipFill>
        <p:spPr>
          <a:xfrm>
            <a:off x="472046" y="6261436"/>
            <a:ext cx="1073019" cy="414000"/>
          </a:xfrm>
          <a:prstGeom prst="rect">
            <a:avLst/>
          </a:prstGeom>
          <a:noFill/>
          <a:ln>
            <a:noFill/>
          </a:ln>
        </p:spPr>
      </p:pic>
      <p:sp>
        <p:nvSpPr>
          <p:cNvPr id="58" name="Google Shape;58;p5"/>
          <p:cNvSpPr/>
          <p:nvPr/>
        </p:nvSpPr>
        <p:spPr>
          <a:xfrm>
            <a:off x="11371669" y="6409397"/>
            <a:ext cx="280051" cy="28005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 name="Google Shape;59;p5"/>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chemeClr val="lt1"/>
                </a:solidFill>
                <a:latin typeface="Calibri"/>
                <a:ea typeface="Calibri"/>
                <a:cs typeface="Calibri"/>
                <a:sym typeface="Calibri"/>
              </a:defRPr>
            </a:lvl1pPr>
            <a:lvl2pPr indent="0" lvl="1" marL="0" algn="ctr">
              <a:spcBef>
                <a:spcPts val="0"/>
              </a:spcBef>
              <a:buNone/>
              <a:defRPr sz="900">
                <a:solidFill>
                  <a:schemeClr val="lt1"/>
                </a:solidFill>
                <a:latin typeface="Calibri"/>
                <a:ea typeface="Calibri"/>
                <a:cs typeface="Calibri"/>
                <a:sym typeface="Calibri"/>
              </a:defRPr>
            </a:lvl2pPr>
            <a:lvl3pPr indent="0" lvl="2" marL="0" algn="ctr">
              <a:spcBef>
                <a:spcPts val="0"/>
              </a:spcBef>
              <a:buNone/>
              <a:defRPr sz="900">
                <a:solidFill>
                  <a:schemeClr val="lt1"/>
                </a:solidFill>
                <a:latin typeface="Calibri"/>
                <a:ea typeface="Calibri"/>
                <a:cs typeface="Calibri"/>
                <a:sym typeface="Calibri"/>
              </a:defRPr>
            </a:lvl3pPr>
            <a:lvl4pPr indent="0" lvl="3" marL="0" algn="ctr">
              <a:spcBef>
                <a:spcPts val="0"/>
              </a:spcBef>
              <a:buNone/>
              <a:defRPr sz="900">
                <a:solidFill>
                  <a:schemeClr val="lt1"/>
                </a:solidFill>
                <a:latin typeface="Calibri"/>
                <a:ea typeface="Calibri"/>
                <a:cs typeface="Calibri"/>
                <a:sym typeface="Calibri"/>
              </a:defRPr>
            </a:lvl4pPr>
            <a:lvl5pPr indent="0" lvl="4" marL="0" algn="ctr">
              <a:spcBef>
                <a:spcPts val="0"/>
              </a:spcBef>
              <a:buNone/>
              <a:defRPr sz="900">
                <a:solidFill>
                  <a:schemeClr val="lt1"/>
                </a:solidFill>
                <a:latin typeface="Calibri"/>
                <a:ea typeface="Calibri"/>
                <a:cs typeface="Calibri"/>
                <a:sym typeface="Calibri"/>
              </a:defRPr>
            </a:lvl5pPr>
            <a:lvl6pPr indent="0" lvl="5" marL="0" algn="ctr">
              <a:spcBef>
                <a:spcPts val="0"/>
              </a:spcBef>
              <a:buNone/>
              <a:defRPr sz="900">
                <a:solidFill>
                  <a:schemeClr val="lt1"/>
                </a:solidFill>
                <a:latin typeface="Calibri"/>
                <a:ea typeface="Calibri"/>
                <a:cs typeface="Calibri"/>
                <a:sym typeface="Calibri"/>
              </a:defRPr>
            </a:lvl6pPr>
            <a:lvl7pPr indent="0" lvl="6" marL="0" algn="ctr">
              <a:spcBef>
                <a:spcPts val="0"/>
              </a:spcBef>
              <a:buNone/>
              <a:defRPr sz="900">
                <a:solidFill>
                  <a:schemeClr val="lt1"/>
                </a:solidFill>
                <a:latin typeface="Calibri"/>
                <a:ea typeface="Calibri"/>
                <a:cs typeface="Calibri"/>
                <a:sym typeface="Calibri"/>
              </a:defRPr>
            </a:lvl7pPr>
            <a:lvl8pPr indent="0" lvl="7" marL="0" algn="ctr">
              <a:spcBef>
                <a:spcPts val="0"/>
              </a:spcBef>
              <a:buNone/>
              <a:defRPr sz="900">
                <a:solidFill>
                  <a:schemeClr val="lt1"/>
                </a:solidFill>
                <a:latin typeface="Calibri"/>
                <a:ea typeface="Calibri"/>
                <a:cs typeface="Calibri"/>
                <a:sym typeface="Calibri"/>
              </a:defRPr>
            </a:lvl8pPr>
            <a:lvl9pPr indent="0" lvl="8" marL="0" algn="ctr">
              <a:spcBef>
                <a:spcPts val="0"/>
              </a:spcBef>
              <a:buNone/>
              <a:defRPr sz="900">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60" name="Google Shape;60;p5"/>
          <p:cNvSpPr/>
          <p:nvPr>
            <p:ph idx="3" type="pic"/>
          </p:nvPr>
        </p:nvSpPr>
        <p:spPr>
          <a:xfrm>
            <a:off x="3883819" y="1630018"/>
            <a:ext cx="4424362" cy="4373217"/>
          </a:xfrm>
          <a:prstGeom prst="rect">
            <a:avLst/>
          </a:prstGeom>
          <a:solidFill>
            <a:srgbClr val="D0CECE"/>
          </a:solidFill>
          <a:ln>
            <a:noFill/>
          </a:ln>
        </p:spPr>
      </p:sp>
      <p:sp>
        <p:nvSpPr>
          <p:cNvPr id="61" name="Google Shape;61;p5"/>
          <p:cNvSpPr txBox="1"/>
          <p:nvPr>
            <p:ph idx="4" type="body"/>
          </p:nvPr>
        </p:nvSpPr>
        <p:spPr>
          <a:xfrm>
            <a:off x="8527490" y="3207024"/>
            <a:ext cx="3445200" cy="2504663"/>
          </a:xfrm>
          <a:prstGeom prst="rect">
            <a:avLst/>
          </a:prstGeom>
          <a:noFill/>
          <a:ln>
            <a:noFill/>
          </a:ln>
        </p:spPr>
        <p:txBody>
          <a:bodyPr anchorCtr="0" anchor="t" bIns="0" lIns="0" spcFirstLastPara="1" rIns="0" wrap="square" tIns="0">
            <a:normAutofit/>
          </a:bodyPr>
          <a:lstStyle>
            <a:lvl1pPr indent="-228600" lvl="0" marL="457200" algn="ctr">
              <a:lnSpc>
                <a:spcPct val="90000"/>
              </a:lnSpc>
              <a:spcBef>
                <a:spcPts val="1000"/>
              </a:spcBef>
              <a:spcAft>
                <a:spcPts val="0"/>
              </a:spcAft>
              <a:buClr>
                <a:schemeClr val="dk1"/>
              </a:buClr>
              <a:buSzPts val="1600"/>
              <a:buNone/>
              <a:defRPr sz="1600"/>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5"/>
          <p:cNvSpPr txBox="1"/>
          <p:nvPr>
            <p:ph idx="5" type="body"/>
          </p:nvPr>
        </p:nvSpPr>
        <p:spPr>
          <a:xfrm>
            <a:off x="219126" y="2711636"/>
            <a:ext cx="3445566" cy="495389"/>
          </a:xfrm>
          <a:prstGeom prst="rect">
            <a:avLst/>
          </a:prstGeom>
          <a:noFill/>
          <a:ln>
            <a:noFill/>
          </a:ln>
        </p:spPr>
        <p:txBody>
          <a:bodyPr anchorCtr="0" anchor="ctr" bIns="0" lIns="0" spcFirstLastPara="1" rIns="0" wrap="square" tIns="0">
            <a:noAutofit/>
          </a:bodyPr>
          <a:lstStyle>
            <a:lvl1pPr indent="-228600" lvl="0" marL="457200" algn="ctr">
              <a:lnSpc>
                <a:spcPct val="90000"/>
              </a:lnSpc>
              <a:spcBef>
                <a:spcPts val="1000"/>
              </a:spcBef>
              <a:spcAft>
                <a:spcPts val="0"/>
              </a:spcAft>
              <a:buClr>
                <a:schemeClr val="dk1"/>
              </a:buClr>
              <a:buSzPts val="1800"/>
              <a:buNone/>
              <a:defRPr b="1" sz="1800" cap="none">
                <a:latin typeface="Corbel"/>
                <a:ea typeface="Corbel"/>
                <a:cs typeface="Corbel"/>
                <a:sym typeface="Corbel"/>
              </a:defRPr>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 name="Google Shape;63;p5"/>
          <p:cNvSpPr txBox="1"/>
          <p:nvPr>
            <p:ph idx="6" type="body"/>
          </p:nvPr>
        </p:nvSpPr>
        <p:spPr>
          <a:xfrm>
            <a:off x="8527124" y="2711636"/>
            <a:ext cx="3445566" cy="495389"/>
          </a:xfrm>
          <a:prstGeom prst="rect">
            <a:avLst/>
          </a:prstGeom>
          <a:noFill/>
          <a:ln>
            <a:noFill/>
          </a:ln>
        </p:spPr>
        <p:txBody>
          <a:bodyPr anchorCtr="0" anchor="ctr" bIns="0" lIns="0" spcFirstLastPara="1" rIns="0" wrap="square" tIns="0">
            <a:noAutofit/>
          </a:bodyPr>
          <a:lstStyle>
            <a:lvl1pPr indent="-228600" lvl="0" marL="457200" algn="ctr">
              <a:lnSpc>
                <a:spcPct val="90000"/>
              </a:lnSpc>
              <a:spcBef>
                <a:spcPts val="1000"/>
              </a:spcBef>
              <a:spcAft>
                <a:spcPts val="0"/>
              </a:spcAft>
              <a:buClr>
                <a:schemeClr val="dk1"/>
              </a:buClr>
              <a:buSzPts val="1800"/>
              <a:buNone/>
              <a:defRPr b="1" sz="1800" cap="none">
                <a:latin typeface="Corbel"/>
                <a:ea typeface="Corbel"/>
                <a:cs typeface="Corbel"/>
                <a:sym typeface="Corbel"/>
              </a:defRPr>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 name="Google Shape;64;p5"/>
          <p:cNvSpPr/>
          <p:nvPr>
            <p:ph idx="7" type="pic"/>
          </p:nvPr>
        </p:nvSpPr>
        <p:spPr>
          <a:xfrm>
            <a:off x="1690627" y="1988373"/>
            <a:ext cx="502873" cy="502873"/>
          </a:xfrm>
          <a:prstGeom prst="rect">
            <a:avLst/>
          </a:prstGeom>
          <a:noFill/>
          <a:ln>
            <a:noFill/>
          </a:ln>
        </p:spPr>
      </p:sp>
    </p:spTree>
  </p:cSld>
  <p:clrMapOvr>
    <a:masterClrMapping/>
  </p:clrMapOvr>
  <p:transition spd="slow">
    <p:fade thruBlk="1"/>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with Image">
  <p:cSld name="Title and Content with Image">
    <p:spTree>
      <p:nvGrpSpPr>
        <p:cNvPr id="65" name="Shape 65"/>
        <p:cNvGrpSpPr/>
        <p:nvPr/>
      </p:nvGrpSpPr>
      <p:grpSpPr>
        <a:xfrm>
          <a:off x="0" y="0"/>
          <a:ext cx="0" cy="0"/>
          <a:chOff x="0" y="0"/>
          <a:chExt cx="0" cy="0"/>
        </a:xfrm>
      </p:grpSpPr>
      <p:sp>
        <p:nvSpPr>
          <p:cNvPr id="66" name="Google Shape;66;p6"/>
          <p:cNvSpPr txBox="1"/>
          <p:nvPr>
            <p:ph idx="1" type="body"/>
          </p:nvPr>
        </p:nvSpPr>
        <p:spPr>
          <a:xfrm>
            <a:off x="538960" y="1825625"/>
            <a:ext cx="4914189" cy="4351338"/>
          </a:xfrm>
          <a:prstGeom prst="rect">
            <a:avLst/>
          </a:prstGeom>
          <a:noFill/>
          <a:ln>
            <a:noFill/>
          </a:ln>
        </p:spPr>
        <p:txBody>
          <a:bodyPr anchorCtr="0" anchor="t" bIns="0" lIns="0" spcFirstLastPara="1" rIns="0" wrap="square" tIns="0">
            <a:noAutofit/>
          </a:bodyPr>
          <a:lstStyle>
            <a:lvl1pPr indent="-381000" lvl="0" marL="457200" algn="l">
              <a:lnSpc>
                <a:spcPct val="90000"/>
              </a:lnSpc>
              <a:spcBef>
                <a:spcPts val="1000"/>
              </a:spcBef>
              <a:spcAft>
                <a:spcPts val="0"/>
              </a:spcAft>
              <a:buClr>
                <a:schemeClr val="dk1"/>
              </a:buClr>
              <a:buSzPts val="2400"/>
              <a:buChar char="•"/>
              <a:defRPr sz="2400"/>
            </a:lvl1pPr>
            <a:lvl2pPr indent="-355600" lvl="1" marL="914400" algn="l">
              <a:lnSpc>
                <a:spcPct val="90000"/>
              </a:lnSpc>
              <a:spcBef>
                <a:spcPts val="500"/>
              </a:spcBef>
              <a:spcAft>
                <a:spcPts val="0"/>
              </a:spcAft>
              <a:buClr>
                <a:schemeClr val="dk1"/>
              </a:buClr>
              <a:buSzPts val="2000"/>
              <a:buChar char="•"/>
              <a:defRPr sz="2000"/>
            </a:lvl2pPr>
            <a:lvl3pPr indent="-342900" lvl="2" marL="1371600" algn="l">
              <a:lnSpc>
                <a:spcPct val="90000"/>
              </a:lnSpc>
              <a:spcBef>
                <a:spcPts val="500"/>
              </a:spcBef>
              <a:spcAft>
                <a:spcPts val="0"/>
              </a:spcAft>
              <a:buClr>
                <a:schemeClr val="dk1"/>
              </a:buClr>
              <a:buSzPts val="1800"/>
              <a:buChar char="•"/>
              <a:defRPr sz="1800"/>
            </a:lvl3pPr>
            <a:lvl4pPr indent="-330200" lvl="3" marL="1828800" algn="l">
              <a:lnSpc>
                <a:spcPct val="90000"/>
              </a:lnSpc>
              <a:spcBef>
                <a:spcPts val="500"/>
              </a:spcBef>
              <a:spcAft>
                <a:spcPts val="0"/>
              </a:spcAft>
              <a:buClr>
                <a:schemeClr val="dk1"/>
              </a:buClr>
              <a:buSzPts val="1600"/>
              <a:buChar char="•"/>
              <a:defRPr sz="1600"/>
            </a:lvl4pPr>
            <a:lvl5pPr indent="-330200" lvl="4" marL="2286000" algn="l">
              <a:lnSpc>
                <a:spcPct val="90000"/>
              </a:lnSpc>
              <a:spcBef>
                <a:spcPts val="50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 name="Google Shape;67;p6"/>
          <p:cNvSpPr/>
          <p:nvPr/>
        </p:nvSpPr>
        <p:spPr>
          <a:xfrm rot="10800000">
            <a:off x="515938" y="-16721"/>
            <a:ext cx="1258618" cy="110506"/>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68" name="Google Shape;68;p6"/>
          <p:cNvPicPr preferRelativeResize="0"/>
          <p:nvPr/>
        </p:nvPicPr>
        <p:blipFill rotWithShape="1">
          <a:blip r:embed="rId2">
            <a:alphaModFix/>
          </a:blip>
          <a:srcRect b="0" l="0" r="0" t="0"/>
          <a:stretch/>
        </p:blipFill>
        <p:spPr>
          <a:xfrm>
            <a:off x="472046" y="6261436"/>
            <a:ext cx="1073019" cy="414000"/>
          </a:xfrm>
          <a:prstGeom prst="rect">
            <a:avLst/>
          </a:prstGeom>
          <a:noFill/>
          <a:ln>
            <a:noFill/>
          </a:ln>
        </p:spPr>
      </p:pic>
      <p:grpSp>
        <p:nvGrpSpPr>
          <p:cNvPr id="69" name="Google Shape;69;p6"/>
          <p:cNvGrpSpPr/>
          <p:nvPr/>
        </p:nvGrpSpPr>
        <p:grpSpPr>
          <a:xfrm rot="8650774">
            <a:off x="5037655" y="4336093"/>
            <a:ext cx="1905000" cy="2354263"/>
            <a:chOff x="11114088" y="2241550"/>
            <a:chExt cx="1905000" cy="2354263"/>
          </a:xfrm>
        </p:grpSpPr>
        <p:sp>
          <p:nvSpPr>
            <p:cNvPr id="70" name="Google Shape;70;p6"/>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1" name="Google Shape;71;p6"/>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 name="Google Shape;72;p6"/>
            <p:cNvSpPr/>
            <p:nvPr/>
          </p:nvSpPr>
          <p:spPr>
            <a:xfrm>
              <a:off x="11728451" y="3071813"/>
              <a:ext cx="306388" cy="719138"/>
            </a:xfrm>
            <a:custGeom>
              <a:rect b="b" l="l" r="r" t="t"/>
              <a:pathLst>
                <a:path extrusionOk="0" h="169" w="72">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3" name="Google Shape;73;p6"/>
          <p:cNvSpPr/>
          <p:nvPr/>
        </p:nvSpPr>
        <p:spPr>
          <a:xfrm>
            <a:off x="11371669" y="6409397"/>
            <a:ext cx="280051" cy="28005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4" name="Google Shape;74;p6"/>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chemeClr val="lt1"/>
                </a:solidFill>
                <a:latin typeface="Calibri"/>
                <a:ea typeface="Calibri"/>
                <a:cs typeface="Calibri"/>
                <a:sym typeface="Calibri"/>
              </a:defRPr>
            </a:lvl1pPr>
            <a:lvl2pPr indent="0" lvl="1" marL="0" algn="ctr">
              <a:spcBef>
                <a:spcPts val="0"/>
              </a:spcBef>
              <a:buNone/>
              <a:defRPr sz="900">
                <a:solidFill>
                  <a:schemeClr val="lt1"/>
                </a:solidFill>
                <a:latin typeface="Calibri"/>
                <a:ea typeface="Calibri"/>
                <a:cs typeface="Calibri"/>
                <a:sym typeface="Calibri"/>
              </a:defRPr>
            </a:lvl2pPr>
            <a:lvl3pPr indent="0" lvl="2" marL="0" algn="ctr">
              <a:spcBef>
                <a:spcPts val="0"/>
              </a:spcBef>
              <a:buNone/>
              <a:defRPr sz="900">
                <a:solidFill>
                  <a:schemeClr val="lt1"/>
                </a:solidFill>
                <a:latin typeface="Calibri"/>
                <a:ea typeface="Calibri"/>
                <a:cs typeface="Calibri"/>
                <a:sym typeface="Calibri"/>
              </a:defRPr>
            </a:lvl3pPr>
            <a:lvl4pPr indent="0" lvl="3" marL="0" algn="ctr">
              <a:spcBef>
                <a:spcPts val="0"/>
              </a:spcBef>
              <a:buNone/>
              <a:defRPr sz="900">
                <a:solidFill>
                  <a:schemeClr val="lt1"/>
                </a:solidFill>
                <a:latin typeface="Calibri"/>
                <a:ea typeface="Calibri"/>
                <a:cs typeface="Calibri"/>
                <a:sym typeface="Calibri"/>
              </a:defRPr>
            </a:lvl4pPr>
            <a:lvl5pPr indent="0" lvl="4" marL="0" algn="ctr">
              <a:spcBef>
                <a:spcPts val="0"/>
              </a:spcBef>
              <a:buNone/>
              <a:defRPr sz="900">
                <a:solidFill>
                  <a:schemeClr val="lt1"/>
                </a:solidFill>
                <a:latin typeface="Calibri"/>
                <a:ea typeface="Calibri"/>
                <a:cs typeface="Calibri"/>
                <a:sym typeface="Calibri"/>
              </a:defRPr>
            </a:lvl5pPr>
            <a:lvl6pPr indent="0" lvl="5" marL="0" algn="ctr">
              <a:spcBef>
                <a:spcPts val="0"/>
              </a:spcBef>
              <a:buNone/>
              <a:defRPr sz="900">
                <a:solidFill>
                  <a:schemeClr val="lt1"/>
                </a:solidFill>
                <a:latin typeface="Calibri"/>
                <a:ea typeface="Calibri"/>
                <a:cs typeface="Calibri"/>
                <a:sym typeface="Calibri"/>
              </a:defRPr>
            </a:lvl6pPr>
            <a:lvl7pPr indent="0" lvl="6" marL="0" algn="ctr">
              <a:spcBef>
                <a:spcPts val="0"/>
              </a:spcBef>
              <a:buNone/>
              <a:defRPr sz="900">
                <a:solidFill>
                  <a:schemeClr val="lt1"/>
                </a:solidFill>
                <a:latin typeface="Calibri"/>
                <a:ea typeface="Calibri"/>
                <a:cs typeface="Calibri"/>
                <a:sym typeface="Calibri"/>
              </a:defRPr>
            </a:lvl7pPr>
            <a:lvl8pPr indent="0" lvl="7" marL="0" algn="ctr">
              <a:spcBef>
                <a:spcPts val="0"/>
              </a:spcBef>
              <a:buNone/>
              <a:defRPr sz="900">
                <a:solidFill>
                  <a:schemeClr val="lt1"/>
                </a:solidFill>
                <a:latin typeface="Calibri"/>
                <a:ea typeface="Calibri"/>
                <a:cs typeface="Calibri"/>
                <a:sym typeface="Calibri"/>
              </a:defRPr>
            </a:lvl8pPr>
            <a:lvl9pPr indent="0" lvl="8" marL="0" algn="ctr">
              <a:spcBef>
                <a:spcPts val="0"/>
              </a:spcBef>
              <a:buNone/>
              <a:defRPr sz="900">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75" name="Google Shape;75;p6"/>
          <p:cNvSpPr/>
          <p:nvPr>
            <p:ph idx="2" type="pic"/>
          </p:nvPr>
        </p:nvSpPr>
        <p:spPr>
          <a:xfrm>
            <a:off x="5884648" y="0"/>
            <a:ext cx="6307353" cy="5780372"/>
          </a:xfrm>
          <a:prstGeom prst="rect">
            <a:avLst/>
          </a:prstGeom>
          <a:solidFill>
            <a:schemeClr val="lt2"/>
          </a:solidFill>
          <a:ln>
            <a:noFill/>
          </a:ln>
        </p:spPr>
      </p:sp>
      <p:sp>
        <p:nvSpPr>
          <p:cNvPr id="76" name="Google Shape;76;p6"/>
          <p:cNvSpPr txBox="1"/>
          <p:nvPr>
            <p:ph type="title"/>
          </p:nvPr>
        </p:nvSpPr>
        <p:spPr>
          <a:xfrm>
            <a:off x="515938" y="499595"/>
            <a:ext cx="4937211" cy="1325563"/>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3200"/>
              <a:buFont typeface="Corbel"/>
              <a:buNone/>
              <a:defRPr b="1" sz="3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ransition spd="slow">
    <p:fade thruBlk="1"/>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Slide">
  <p:cSld name="Team Slide">
    <p:spTree>
      <p:nvGrpSpPr>
        <p:cNvPr id="77" name="Shape 77"/>
        <p:cNvGrpSpPr/>
        <p:nvPr/>
      </p:nvGrpSpPr>
      <p:grpSpPr>
        <a:xfrm>
          <a:off x="0" y="0"/>
          <a:ext cx="0" cy="0"/>
          <a:chOff x="0" y="0"/>
          <a:chExt cx="0" cy="0"/>
        </a:xfrm>
      </p:grpSpPr>
      <p:grpSp>
        <p:nvGrpSpPr>
          <p:cNvPr id="78" name="Google Shape;78;p7"/>
          <p:cNvGrpSpPr/>
          <p:nvPr/>
        </p:nvGrpSpPr>
        <p:grpSpPr>
          <a:xfrm rot="-2149226">
            <a:off x="7430044" y="-1843126"/>
            <a:ext cx="4436224" cy="5482435"/>
            <a:chOff x="11114088" y="2241550"/>
            <a:chExt cx="1905000" cy="2354263"/>
          </a:xfrm>
        </p:grpSpPr>
        <p:sp>
          <p:nvSpPr>
            <p:cNvPr id="79" name="Google Shape;79;p7"/>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 name="Google Shape;80;p7"/>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 name="Google Shape;81;p7"/>
            <p:cNvSpPr/>
            <p:nvPr/>
          </p:nvSpPr>
          <p:spPr>
            <a:xfrm>
              <a:off x="11728451" y="3071813"/>
              <a:ext cx="306388" cy="719138"/>
            </a:xfrm>
            <a:custGeom>
              <a:rect b="b" l="l" r="r" t="t"/>
              <a:pathLst>
                <a:path extrusionOk="0" h="169" w="72">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solidFill>
              <a:schemeClr val="lt2">
                <a:alpha val="52941"/>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2" name="Google Shape;82;p7"/>
          <p:cNvSpPr/>
          <p:nvPr/>
        </p:nvSpPr>
        <p:spPr>
          <a:xfrm>
            <a:off x="954140" y="1698469"/>
            <a:ext cx="1729332" cy="1729332"/>
          </a:xfrm>
          <a:prstGeom prst="ellipse">
            <a:avLst/>
          </a:prstGeom>
          <a:solidFill>
            <a:schemeClr val="dk1">
              <a:alpha val="1294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3" name="Google Shape;83;p7"/>
          <p:cNvSpPr/>
          <p:nvPr/>
        </p:nvSpPr>
        <p:spPr>
          <a:xfrm>
            <a:off x="3807539" y="1698469"/>
            <a:ext cx="1729332" cy="1729332"/>
          </a:xfrm>
          <a:prstGeom prst="ellipse">
            <a:avLst/>
          </a:prstGeom>
          <a:solidFill>
            <a:schemeClr val="dk1">
              <a:alpha val="1294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4" name="Google Shape;84;p7"/>
          <p:cNvSpPr/>
          <p:nvPr/>
        </p:nvSpPr>
        <p:spPr>
          <a:xfrm>
            <a:off x="6646275" y="1698469"/>
            <a:ext cx="1729332" cy="1729332"/>
          </a:xfrm>
          <a:prstGeom prst="ellipse">
            <a:avLst/>
          </a:prstGeom>
          <a:solidFill>
            <a:schemeClr val="dk1">
              <a:alpha val="1294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5" name="Google Shape;85;p7"/>
          <p:cNvSpPr/>
          <p:nvPr/>
        </p:nvSpPr>
        <p:spPr>
          <a:xfrm>
            <a:off x="9498658" y="1698469"/>
            <a:ext cx="1729332" cy="1729332"/>
          </a:xfrm>
          <a:prstGeom prst="ellipse">
            <a:avLst/>
          </a:prstGeom>
          <a:solidFill>
            <a:schemeClr val="dk1">
              <a:alpha val="1294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6" name="Google Shape;86;p7"/>
          <p:cNvSpPr/>
          <p:nvPr/>
        </p:nvSpPr>
        <p:spPr>
          <a:xfrm>
            <a:off x="4011967" y="1778212"/>
            <a:ext cx="1320476" cy="362088"/>
          </a:xfrm>
          <a:custGeom>
            <a:rect b="b" l="l" r="r" t="t"/>
            <a:pathLst>
              <a:path extrusionOk="0" h="362088" w="1320476">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7" name="Google Shape;87;p7"/>
          <p:cNvSpPr/>
          <p:nvPr/>
        </p:nvSpPr>
        <p:spPr>
          <a:xfrm>
            <a:off x="6850703" y="1778212"/>
            <a:ext cx="1320476" cy="362088"/>
          </a:xfrm>
          <a:custGeom>
            <a:rect b="b" l="l" r="r" t="t"/>
            <a:pathLst>
              <a:path extrusionOk="0" h="362088" w="1320476">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8" name="Google Shape;88;p7"/>
          <p:cNvSpPr/>
          <p:nvPr/>
        </p:nvSpPr>
        <p:spPr>
          <a:xfrm>
            <a:off x="9703086" y="1778212"/>
            <a:ext cx="1320476" cy="362088"/>
          </a:xfrm>
          <a:custGeom>
            <a:rect b="b" l="l" r="r" t="t"/>
            <a:pathLst>
              <a:path extrusionOk="0" h="362088" w="1320476">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9" name="Google Shape;89;p7"/>
          <p:cNvSpPr/>
          <p:nvPr/>
        </p:nvSpPr>
        <p:spPr>
          <a:xfrm>
            <a:off x="1158568" y="1778212"/>
            <a:ext cx="1320476" cy="362088"/>
          </a:xfrm>
          <a:custGeom>
            <a:rect b="b" l="l" r="r" t="t"/>
            <a:pathLst>
              <a:path extrusionOk="0" h="362088" w="1320476">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0" name="Google Shape;90;p7"/>
          <p:cNvSpPr txBox="1"/>
          <p:nvPr>
            <p:ph type="title"/>
          </p:nvPr>
        </p:nvSpPr>
        <p:spPr>
          <a:xfrm>
            <a:off x="515938" y="246621"/>
            <a:ext cx="11150600" cy="920336"/>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3200"/>
              <a:buFont typeface="Corbel"/>
              <a:buNone/>
              <a:defRPr b="1" sz="3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1" name="Google Shape;91;p7"/>
          <p:cNvSpPr/>
          <p:nvPr/>
        </p:nvSpPr>
        <p:spPr>
          <a:xfrm rot="10800000">
            <a:off x="515938" y="-16721"/>
            <a:ext cx="1258618" cy="110506"/>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92" name="Google Shape;92;p7"/>
          <p:cNvPicPr preferRelativeResize="0"/>
          <p:nvPr/>
        </p:nvPicPr>
        <p:blipFill rotWithShape="1">
          <a:blip r:embed="rId2">
            <a:alphaModFix/>
          </a:blip>
          <a:srcRect b="0" l="0" r="0" t="0"/>
          <a:stretch/>
        </p:blipFill>
        <p:spPr>
          <a:xfrm>
            <a:off x="472046" y="6261436"/>
            <a:ext cx="1073019" cy="414000"/>
          </a:xfrm>
          <a:prstGeom prst="rect">
            <a:avLst/>
          </a:prstGeom>
          <a:noFill/>
          <a:ln>
            <a:noFill/>
          </a:ln>
        </p:spPr>
      </p:pic>
      <p:sp>
        <p:nvSpPr>
          <p:cNvPr id="93" name="Google Shape;93;p7"/>
          <p:cNvSpPr/>
          <p:nvPr/>
        </p:nvSpPr>
        <p:spPr>
          <a:xfrm>
            <a:off x="11371669" y="6409397"/>
            <a:ext cx="280051" cy="28005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4" name="Google Shape;94;p7"/>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chemeClr val="lt1"/>
                </a:solidFill>
                <a:latin typeface="Calibri"/>
                <a:ea typeface="Calibri"/>
                <a:cs typeface="Calibri"/>
                <a:sym typeface="Calibri"/>
              </a:defRPr>
            </a:lvl1pPr>
            <a:lvl2pPr indent="0" lvl="1" marL="0" algn="ctr">
              <a:spcBef>
                <a:spcPts val="0"/>
              </a:spcBef>
              <a:buNone/>
              <a:defRPr sz="900">
                <a:solidFill>
                  <a:schemeClr val="lt1"/>
                </a:solidFill>
                <a:latin typeface="Calibri"/>
                <a:ea typeface="Calibri"/>
                <a:cs typeface="Calibri"/>
                <a:sym typeface="Calibri"/>
              </a:defRPr>
            </a:lvl2pPr>
            <a:lvl3pPr indent="0" lvl="2" marL="0" algn="ctr">
              <a:spcBef>
                <a:spcPts val="0"/>
              </a:spcBef>
              <a:buNone/>
              <a:defRPr sz="900">
                <a:solidFill>
                  <a:schemeClr val="lt1"/>
                </a:solidFill>
                <a:latin typeface="Calibri"/>
                <a:ea typeface="Calibri"/>
                <a:cs typeface="Calibri"/>
                <a:sym typeface="Calibri"/>
              </a:defRPr>
            </a:lvl3pPr>
            <a:lvl4pPr indent="0" lvl="3" marL="0" algn="ctr">
              <a:spcBef>
                <a:spcPts val="0"/>
              </a:spcBef>
              <a:buNone/>
              <a:defRPr sz="900">
                <a:solidFill>
                  <a:schemeClr val="lt1"/>
                </a:solidFill>
                <a:latin typeface="Calibri"/>
                <a:ea typeface="Calibri"/>
                <a:cs typeface="Calibri"/>
                <a:sym typeface="Calibri"/>
              </a:defRPr>
            </a:lvl4pPr>
            <a:lvl5pPr indent="0" lvl="4" marL="0" algn="ctr">
              <a:spcBef>
                <a:spcPts val="0"/>
              </a:spcBef>
              <a:buNone/>
              <a:defRPr sz="900">
                <a:solidFill>
                  <a:schemeClr val="lt1"/>
                </a:solidFill>
                <a:latin typeface="Calibri"/>
                <a:ea typeface="Calibri"/>
                <a:cs typeface="Calibri"/>
                <a:sym typeface="Calibri"/>
              </a:defRPr>
            </a:lvl5pPr>
            <a:lvl6pPr indent="0" lvl="5" marL="0" algn="ctr">
              <a:spcBef>
                <a:spcPts val="0"/>
              </a:spcBef>
              <a:buNone/>
              <a:defRPr sz="900">
                <a:solidFill>
                  <a:schemeClr val="lt1"/>
                </a:solidFill>
                <a:latin typeface="Calibri"/>
                <a:ea typeface="Calibri"/>
                <a:cs typeface="Calibri"/>
                <a:sym typeface="Calibri"/>
              </a:defRPr>
            </a:lvl6pPr>
            <a:lvl7pPr indent="0" lvl="6" marL="0" algn="ctr">
              <a:spcBef>
                <a:spcPts val="0"/>
              </a:spcBef>
              <a:buNone/>
              <a:defRPr sz="900">
                <a:solidFill>
                  <a:schemeClr val="lt1"/>
                </a:solidFill>
                <a:latin typeface="Calibri"/>
                <a:ea typeface="Calibri"/>
                <a:cs typeface="Calibri"/>
                <a:sym typeface="Calibri"/>
              </a:defRPr>
            </a:lvl7pPr>
            <a:lvl8pPr indent="0" lvl="7" marL="0" algn="ctr">
              <a:spcBef>
                <a:spcPts val="0"/>
              </a:spcBef>
              <a:buNone/>
              <a:defRPr sz="900">
                <a:solidFill>
                  <a:schemeClr val="lt1"/>
                </a:solidFill>
                <a:latin typeface="Calibri"/>
                <a:ea typeface="Calibri"/>
                <a:cs typeface="Calibri"/>
                <a:sym typeface="Calibri"/>
              </a:defRPr>
            </a:lvl8pPr>
            <a:lvl9pPr indent="0" lvl="8" marL="0" algn="ctr">
              <a:spcBef>
                <a:spcPts val="0"/>
              </a:spcBef>
              <a:buNone/>
              <a:defRPr sz="900">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95" name="Google Shape;95;p7"/>
          <p:cNvSpPr/>
          <p:nvPr>
            <p:ph idx="2" type="pic"/>
          </p:nvPr>
        </p:nvSpPr>
        <p:spPr>
          <a:xfrm>
            <a:off x="1103638" y="1848535"/>
            <a:ext cx="1430337" cy="1430337"/>
          </a:xfrm>
          <a:prstGeom prst="ellipse">
            <a:avLst/>
          </a:prstGeom>
          <a:solidFill>
            <a:schemeClr val="lt2"/>
          </a:solidFill>
          <a:ln>
            <a:noFill/>
          </a:ln>
        </p:spPr>
      </p:sp>
      <p:sp>
        <p:nvSpPr>
          <p:cNvPr id="96" name="Google Shape;96;p7"/>
          <p:cNvSpPr/>
          <p:nvPr>
            <p:ph idx="3" type="pic"/>
          </p:nvPr>
        </p:nvSpPr>
        <p:spPr>
          <a:xfrm>
            <a:off x="3957037" y="1848535"/>
            <a:ext cx="1430337" cy="1430337"/>
          </a:xfrm>
          <a:prstGeom prst="ellipse">
            <a:avLst/>
          </a:prstGeom>
          <a:solidFill>
            <a:schemeClr val="lt2"/>
          </a:solidFill>
          <a:ln>
            <a:noFill/>
          </a:ln>
        </p:spPr>
      </p:sp>
      <p:sp>
        <p:nvSpPr>
          <p:cNvPr id="97" name="Google Shape;97;p7"/>
          <p:cNvSpPr/>
          <p:nvPr>
            <p:ph idx="4" type="pic"/>
          </p:nvPr>
        </p:nvSpPr>
        <p:spPr>
          <a:xfrm>
            <a:off x="6795773" y="1848535"/>
            <a:ext cx="1430337" cy="1430337"/>
          </a:xfrm>
          <a:prstGeom prst="ellipse">
            <a:avLst/>
          </a:prstGeom>
          <a:solidFill>
            <a:schemeClr val="lt2"/>
          </a:solidFill>
          <a:ln>
            <a:noFill/>
          </a:ln>
        </p:spPr>
      </p:sp>
      <p:sp>
        <p:nvSpPr>
          <p:cNvPr id="98" name="Google Shape;98;p7"/>
          <p:cNvSpPr/>
          <p:nvPr>
            <p:ph idx="5" type="pic"/>
          </p:nvPr>
        </p:nvSpPr>
        <p:spPr>
          <a:xfrm>
            <a:off x="9648156" y="1848535"/>
            <a:ext cx="1430337" cy="1430337"/>
          </a:xfrm>
          <a:prstGeom prst="ellipse">
            <a:avLst/>
          </a:prstGeom>
          <a:solidFill>
            <a:schemeClr val="lt2"/>
          </a:solidFill>
          <a:ln>
            <a:noFill/>
          </a:ln>
        </p:spPr>
      </p:sp>
      <p:sp>
        <p:nvSpPr>
          <p:cNvPr id="99" name="Google Shape;99;p7"/>
          <p:cNvSpPr txBox="1"/>
          <p:nvPr>
            <p:ph idx="1" type="body"/>
          </p:nvPr>
        </p:nvSpPr>
        <p:spPr>
          <a:xfrm>
            <a:off x="524454" y="4052306"/>
            <a:ext cx="2588705" cy="1749005"/>
          </a:xfrm>
          <a:prstGeom prst="rect">
            <a:avLst/>
          </a:prstGeom>
          <a:noFill/>
          <a:ln>
            <a:noFill/>
          </a:ln>
        </p:spPr>
        <p:txBody>
          <a:bodyPr anchorCtr="0" anchor="t" bIns="0" lIns="0" spcFirstLastPara="1" rIns="0" wrap="square" tIns="0">
            <a:noAutofit/>
          </a:bodyPr>
          <a:lstStyle>
            <a:lvl1pPr indent="-228600" lvl="0" marL="457200" algn="ctr">
              <a:lnSpc>
                <a:spcPct val="90000"/>
              </a:lnSpc>
              <a:spcBef>
                <a:spcPts val="1000"/>
              </a:spcBef>
              <a:spcAft>
                <a:spcPts val="0"/>
              </a:spcAft>
              <a:buClr>
                <a:schemeClr val="dk1"/>
              </a:buClr>
              <a:buSzPts val="1600"/>
              <a:buNone/>
              <a:defRPr sz="1600"/>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 name="Google Shape;100;p7"/>
          <p:cNvSpPr txBox="1"/>
          <p:nvPr>
            <p:ph idx="6" type="body"/>
          </p:nvPr>
        </p:nvSpPr>
        <p:spPr>
          <a:xfrm>
            <a:off x="524454" y="3539268"/>
            <a:ext cx="2588705" cy="495389"/>
          </a:xfrm>
          <a:prstGeom prst="rect">
            <a:avLst/>
          </a:prstGeom>
          <a:noFill/>
          <a:ln>
            <a:noFill/>
          </a:ln>
        </p:spPr>
        <p:txBody>
          <a:bodyPr anchorCtr="0" anchor="ctr" bIns="0" lIns="0" spcFirstLastPara="1" rIns="0" wrap="square" tIns="0">
            <a:noAutofit/>
          </a:bodyPr>
          <a:lstStyle>
            <a:lvl1pPr indent="-228600" lvl="0" marL="457200" algn="ctr">
              <a:lnSpc>
                <a:spcPct val="90000"/>
              </a:lnSpc>
              <a:spcBef>
                <a:spcPts val="1000"/>
              </a:spcBef>
              <a:spcAft>
                <a:spcPts val="0"/>
              </a:spcAft>
              <a:buClr>
                <a:srgbClr val="0D1D51"/>
              </a:buClr>
              <a:buSzPts val="1600"/>
              <a:buNone/>
              <a:defRPr b="1" sz="1600" cap="none">
                <a:solidFill>
                  <a:srgbClr val="0D1D51"/>
                </a:solidFill>
                <a:latin typeface="Corbel"/>
                <a:ea typeface="Corbel"/>
                <a:cs typeface="Corbel"/>
                <a:sym typeface="Corbel"/>
              </a:defRPr>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1" name="Google Shape;101;p7"/>
          <p:cNvSpPr txBox="1"/>
          <p:nvPr>
            <p:ph idx="7" type="body"/>
          </p:nvPr>
        </p:nvSpPr>
        <p:spPr>
          <a:xfrm>
            <a:off x="3377853" y="4052306"/>
            <a:ext cx="2588705" cy="1749005"/>
          </a:xfrm>
          <a:prstGeom prst="rect">
            <a:avLst/>
          </a:prstGeom>
          <a:noFill/>
          <a:ln>
            <a:noFill/>
          </a:ln>
        </p:spPr>
        <p:txBody>
          <a:bodyPr anchorCtr="0" anchor="t" bIns="0" lIns="0" spcFirstLastPara="1" rIns="0" wrap="square" tIns="0">
            <a:noAutofit/>
          </a:bodyPr>
          <a:lstStyle>
            <a:lvl1pPr indent="-228600" lvl="0" marL="457200" algn="ctr">
              <a:lnSpc>
                <a:spcPct val="90000"/>
              </a:lnSpc>
              <a:spcBef>
                <a:spcPts val="1000"/>
              </a:spcBef>
              <a:spcAft>
                <a:spcPts val="0"/>
              </a:spcAft>
              <a:buClr>
                <a:schemeClr val="dk1"/>
              </a:buClr>
              <a:buSzPts val="1600"/>
              <a:buNone/>
              <a:defRPr sz="1600"/>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 name="Google Shape;102;p7"/>
          <p:cNvSpPr txBox="1"/>
          <p:nvPr>
            <p:ph idx="8" type="body"/>
          </p:nvPr>
        </p:nvSpPr>
        <p:spPr>
          <a:xfrm>
            <a:off x="3377853" y="3539268"/>
            <a:ext cx="2588705" cy="495389"/>
          </a:xfrm>
          <a:prstGeom prst="rect">
            <a:avLst/>
          </a:prstGeom>
          <a:noFill/>
          <a:ln>
            <a:noFill/>
          </a:ln>
        </p:spPr>
        <p:txBody>
          <a:bodyPr anchorCtr="0" anchor="ctr" bIns="0" lIns="0" spcFirstLastPara="1" rIns="0" wrap="square" tIns="0">
            <a:noAutofit/>
          </a:bodyPr>
          <a:lstStyle>
            <a:lvl1pPr indent="-228600" lvl="0" marL="457200" algn="ctr">
              <a:lnSpc>
                <a:spcPct val="90000"/>
              </a:lnSpc>
              <a:spcBef>
                <a:spcPts val="1000"/>
              </a:spcBef>
              <a:spcAft>
                <a:spcPts val="0"/>
              </a:spcAft>
              <a:buClr>
                <a:srgbClr val="0D1D51"/>
              </a:buClr>
              <a:buSzPts val="1600"/>
              <a:buNone/>
              <a:defRPr b="1" sz="1600" cap="none">
                <a:solidFill>
                  <a:srgbClr val="0D1D51"/>
                </a:solidFill>
                <a:latin typeface="Corbel"/>
                <a:ea typeface="Corbel"/>
                <a:cs typeface="Corbel"/>
                <a:sym typeface="Corbel"/>
              </a:defRPr>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 name="Google Shape;103;p7"/>
          <p:cNvSpPr txBox="1"/>
          <p:nvPr>
            <p:ph idx="9" type="body"/>
          </p:nvPr>
        </p:nvSpPr>
        <p:spPr>
          <a:xfrm>
            <a:off x="6216589" y="4052306"/>
            <a:ext cx="2588705" cy="1749005"/>
          </a:xfrm>
          <a:prstGeom prst="rect">
            <a:avLst/>
          </a:prstGeom>
          <a:noFill/>
          <a:ln>
            <a:noFill/>
          </a:ln>
        </p:spPr>
        <p:txBody>
          <a:bodyPr anchorCtr="0" anchor="t" bIns="0" lIns="0" spcFirstLastPara="1" rIns="0" wrap="square" tIns="0">
            <a:noAutofit/>
          </a:bodyPr>
          <a:lstStyle>
            <a:lvl1pPr indent="-228600" lvl="0" marL="457200" algn="ctr">
              <a:lnSpc>
                <a:spcPct val="90000"/>
              </a:lnSpc>
              <a:spcBef>
                <a:spcPts val="1000"/>
              </a:spcBef>
              <a:spcAft>
                <a:spcPts val="0"/>
              </a:spcAft>
              <a:buClr>
                <a:schemeClr val="dk1"/>
              </a:buClr>
              <a:buSzPts val="1600"/>
              <a:buNone/>
              <a:defRPr sz="1600"/>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4" name="Google Shape;104;p7"/>
          <p:cNvSpPr txBox="1"/>
          <p:nvPr>
            <p:ph idx="13" type="body"/>
          </p:nvPr>
        </p:nvSpPr>
        <p:spPr>
          <a:xfrm>
            <a:off x="6216589" y="3539268"/>
            <a:ext cx="2588705" cy="495389"/>
          </a:xfrm>
          <a:prstGeom prst="rect">
            <a:avLst/>
          </a:prstGeom>
          <a:noFill/>
          <a:ln>
            <a:noFill/>
          </a:ln>
        </p:spPr>
        <p:txBody>
          <a:bodyPr anchorCtr="0" anchor="ctr" bIns="0" lIns="0" spcFirstLastPara="1" rIns="0" wrap="square" tIns="0">
            <a:noAutofit/>
          </a:bodyPr>
          <a:lstStyle>
            <a:lvl1pPr indent="-228600" lvl="0" marL="457200" algn="ctr">
              <a:lnSpc>
                <a:spcPct val="90000"/>
              </a:lnSpc>
              <a:spcBef>
                <a:spcPts val="1000"/>
              </a:spcBef>
              <a:spcAft>
                <a:spcPts val="0"/>
              </a:spcAft>
              <a:buClr>
                <a:srgbClr val="0D1D51"/>
              </a:buClr>
              <a:buSzPts val="1600"/>
              <a:buNone/>
              <a:defRPr b="1" sz="1600" cap="none">
                <a:solidFill>
                  <a:srgbClr val="0D1D51"/>
                </a:solidFill>
                <a:latin typeface="Corbel"/>
                <a:ea typeface="Corbel"/>
                <a:cs typeface="Corbel"/>
                <a:sym typeface="Corbel"/>
              </a:defRPr>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5" name="Google Shape;105;p7"/>
          <p:cNvSpPr txBox="1"/>
          <p:nvPr>
            <p:ph idx="14" type="body"/>
          </p:nvPr>
        </p:nvSpPr>
        <p:spPr>
          <a:xfrm>
            <a:off x="9068972" y="4052306"/>
            <a:ext cx="2588705" cy="1749005"/>
          </a:xfrm>
          <a:prstGeom prst="rect">
            <a:avLst/>
          </a:prstGeom>
          <a:noFill/>
          <a:ln>
            <a:noFill/>
          </a:ln>
        </p:spPr>
        <p:txBody>
          <a:bodyPr anchorCtr="0" anchor="t" bIns="0" lIns="0" spcFirstLastPara="1" rIns="0" wrap="square" tIns="0">
            <a:noAutofit/>
          </a:bodyPr>
          <a:lstStyle>
            <a:lvl1pPr indent="-228600" lvl="0" marL="457200" algn="ctr">
              <a:lnSpc>
                <a:spcPct val="90000"/>
              </a:lnSpc>
              <a:spcBef>
                <a:spcPts val="1000"/>
              </a:spcBef>
              <a:spcAft>
                <a:spcPts val="0"/>
              </a:spcAft>
              <a:buClr>
                <a:schemeClr val="dk1"/>
              </a:buClr>
              <a:buSzPts val="1600"/>
              <a:buNone/>
              <a:defRPr sz="1600"/>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6" name="Google Shape;106;p7"/>
          <p:cNvSpPr txBox="1"/>
          <p:nvPr>
            <p:ph idx="15" type="body"/>
          </p:nvPr>
        </p:nvSpPr>
        <p:spPr>
          <a:xfrm>
            <a:off x="9068972" y="3539268"/>
            <a:ext cx="2588705" cy="495389"/>
          </a:xfrm>
          <a:prstGeom prst="rect">
            <a:avLst/>
          </a:prstGeom>
          <a:noFill/>
          <a:ln>
            <a:noFill/>
          </a:ln>
        </p:spPr>
        <p:txBody>
          <a:bodyPr anchorCtr="0" anchor="ctr" bIns="0" lIns="0" spcFirstLastPara="1" rIns="0" wrap="square" tIns="0">
            <a:noAutofit/>
          </a:bodyPr>
          <a:lstStyle>
            <a:lvl1pPr indent="-228600" lvl="0" marL="457200" algn="ctr">
              <a:lnSpc>
                <a:spcPct val="90000"/>
              </a:lnSpc>
              <a:spcBef>
                <a:spcPts val="1000"/>
              </a:spcBef>
              <a:spcAft>
                <a:spcPts val="0"/>
              </a:spcAft>
              <a:buClr>
                <a:srgbClr val="0D1D51"/>
              </a:buClr>
              <a:buSzPts val="1600"/>
              <a:buNone/>
              <a:defRPr b="1" sz="1600" cap="none">
                <a:solidFill>
                  <a:srgbClr val="0D1D51"/>
                </a:solidFill>
                <a:latin typeface="Corbel"/>
                <a:ea typeface="Corbel"/>
                <a:cs typeface="Corbel"/>
                <a:sym typeface="Corbel"/>
              </a:defRPr>
            </a:lvl1pPr>
            <a:lvl2pPr indent="-228600" lvl="1" marL="914400" algn="ctr">
              <a:lnSpc>
                <a:spcPct val="90000"/>
              </a:lnSpc>
              <a:spcBef>
                <a:spcPts val="500"/>
              </a:spcBef>
              <a:spcAft>
                <a:spcPts val="0"/>
              </a:spcAft>
              <a:buClr>
                <a:schemeClr val="dk1"/>
              </a:buClr>
              <a:buSzPts val="2000"/>
              <a:buNone/>
              <a:defRPr sz="2000"/>
            </a:lvl2pPr>
            <a:lvl3pPr indent="-228600" lvl="2" marL="1371600" algn="ctr">
              <a:lnSpc>
                <a:spcPct val="90000"/>
              </a:lnSpc>
              <a:spcBef>
                <a:spcPts val="500"/>
              </a:spcBef>
              <a:spcAft>
                <a:spcPts val="0"/>
              </a:spcAft>
              <a:buClr>
                <a:schemeClr val="dk1"/>
              </a:buClr>
              <a:buSzPts val="1800"/>
              <a:buNone/>
              <a:defRPr sz="1800"/>
            </a:lvl3pPr>
            <a:lvl4pPr indent="-228600" lvl="3" marL="1828800" algn="ctr">
              <a:lnSpc>
                <a:spcPct val="90000"/>
              </a:lnSpc>
              <a:spcBef>
                <a:spcPts val="500"/>
              </a:spcBef>
              <a:spcAft>
                <a:spcPts val="0"/>
              </a:spcAft>
              <a:buClr>
                <a:schemeClr val="dk1"/>
              </a:buClr>
              <a:buSzPts val="1600"/>
              <a:buNone/>
              <a:defRPr sz="1600"/>
            </a:lvl4pPr>
            <a:lvl5pPr indent="-228600" lvl="4" marL="2286000" algn="ctr">
              <a:lnSpc>
                <a:spcPct val="90000"/>
              </a:lnSpc>
              <a:spcBef>
                <a:spcPts val="500"/>
              </a:spcBef>
              <a:spcAft>
                <a:spcPts val="0"/>
              </a:spcAft>
              <a:buClr>
                <a:schemeClr val="dk1"/>
              </a:buClr>
              <a:buSzPts val="1600"/>
              <a:buNone/>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transition spd="slow">
    <p:fade thruBlk="1"/>
  </p:transition>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01">
  <p:cSld name="Thank You 01">
    <p:spTree>
      <p:nvGrpSpPr>
        <p:cNvPr id="107" name="Shape 107"/>
        <p:cNvGrpSpPr/>
        <p:nvPr/>
      </p:nvGrpSpPr>
      <p:grpSpPr>
        <a:xfrm>
          <a:off x="0" y="0"/>
          <a:ext cx="0" cy="0"/>
          <a:chOff x="0" y="0"/>
          <a:chExt cx="0" cy="0"/>
        </a:xfrm>
      </p:grpSpPr>
      <p:sp>
        <p:nvSpPr>
          <p:cNvPr id="108" name="Google Shape;108;p8"/>
          <p:cNvSpPr txBox="1"/>
          <p:nvPr>
            <p:ph idx="1" type="subTitle"/>
          </p:nvPr>
        </p:nvSpPr>
        <p:spPr>
          <a:xfrm>
            <a:off x="7002130" y="4484691"/>
            <a:ext cx="4540440" cy="503167"/>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600"/>
              <a:buNone/>
              <a:defRPr b="0" sz="1600" cap="none">
                <a:solidFill>
                  <a:schemeClr val="dk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09" name="Google Shape;109;p8"/>
          <p:cNvSpPr/>
          <p:nvPr>
            <p:ph idx="2" type="pic"/>
          </p:nvPr>
        </p:nvSpPr>
        <p:spPr>
          <a:xfrm>
            <a:off x="710812" y="728545"/>
            <a:ext cx="5305661" cy="5305661"/>
          </a:xfrm>
          <a:prstGeom prst="ellipse">
            <a:avLst/>
          </a:prstGeom>
          <a:solidFill>
            <a:schemeClr val="lt2"/>
          </a:solidFill>
          <a:ln>
            <a:noFill/>
          </a:ln>
        </p:spPr>
      </p:sp>
      <p:grpSp>
        <p:nvGrpSpPr>
          <p:cNvPr id="110" name="Google Shape;110;p8"/>
          <p:cNvGrpSpPr/>
          <p:nvPr/>
        </p:nvGrpSpPr>
        <p:grpSpPr>
          <a:xfrm>
            <a:off x="-1728305" y="-2049517"/>
            <a:ext cx="8917229" cy="10769768"/>
            <a:chOff x="11114088" y="2241550"/>
            <a:chExt cx="1905000" cy="2354263"/>
          </a:xfrm>
        </p:grpSpPr>
        <p:sp>
          <p:nvSpPr>
            <p:cNvPr id="111" name="Google Shape;111;p8"/>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2">
                <a:alpha val="9098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 name="Google Shape;112;p8"/>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2">
                <a:alpha val="9098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113" name="Google Shape;113;p8"/>
          <p:cNvPicPr preferRelativeResize="0"/>
          <p:nvPr/>
        </p:nvPicPr>
        <p:blipFill rotWithShape="1">
          <a:blip r:embed="rId2">
            <a:alphaModFix/>
          </a:blip>
          <a:srcRect b="0" l="0" r="0" t="0"/>
          <a:stretch/>
        </p:blipFill>
        <p:spPr>
          <a:xfrm>
            <a:off x="6372999" y="1844881"/>
            <a:ext cx="1745251" cy="673365"/>
          </a:xfrm>
          <a:prstGeom prst="rect">
            <a:avLst/>
          </a:prstGeom>
          <a:noFill/>
          <a:ln>
            <a:noFill/>
          </a:ln>
        </p:spPr>
      </p:pic>
      <p:cxnSp>
        <p:nvCxnSpPr>
          <p:cNvPr id="114" name="Google Shape;114;p8"/>
          <p:cNvCxnSpPr/>
          <p:nvPr/>
        </p:nvCxnSpPr>
        <p:spPr>
          <a:xfrm>
            <a:off x="6469778" y="4233582"/>
            <a:ext cx="2532336" cy="0"/>
          </a:xfrm>
          <a:prstGeom prst="straightConnector1">
            <a:avLst/>
          </a:prstGeom>
          <a:noFill/>
          <a:ln cap="flat" cmpd="sng" w="9525">
            <a:solidFill>
              <a:schemeClr val="accent1"/>
            </a:solidFill>
            <a:prstDash val="solid"/>
            <a:miter lim="800000"/>
            <a:headEnd len="sm" w="sm" type="none"/>
            <a:tailEnd len="sm" w="sm" type="none"/>
          </a:ln>
        </p:spPr>
      </p:cxnSp>
      <p:sp>
        <p:nvSpPr>
          <p:cNvPr id="115" name="Google Shape;115;p8"/>
          <p:cNvSpPr txBox="1"/>
          <p:nvPr>
            <p:ph idx="3" type="body"/>
          </p:nvPr>
        </p:nvSpPr>
        <p:spPr>
          <a:xfrm>
            <a:off x="7002320" y="5012635"/>
            <a:ext cx="4533900" cy="50323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b="0" sz="1600" cap="none"/>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Envelope" id="116" name="Google Shape;116;p8"/>
          <p:cNvPicPr preferRelativeResize="0"/>
          <p:nvPr/>
        </p:nvPicPr>
        <p:blipFill rotWithShape="1">
          <a:blip r:embed="rId3">
            <a:alphaModFix/>
          </a:blip>
          <a:srcRect b="0" l="0" r="0" t="0"/>
          <a:stretch/>
        </p:blipFill>
        <p:spPr>
          <a:xfrm>
            <a:off x="6541475" y="4452337"/>
            <a:ext cx="387795" cy="387795"/>
          </a:xfrm>
          <a:prstGeom prst="rect">
            <a:avLst/>
          </a:prstGeom>
          <a:noFill/>
          <a:ln>
            <a:noFill/>
          </a:ln>
        </p:spPr>
      </p:pic>
      <p:pic>
        <p:nvPicPr>
          <p:cNvPr descr="Network" id="117" name="Google Shape;117;p8"/>
          <p:cNvPicPr preferRelativeResize="0"/>
          <p:nvPr/>
        </p:nvPicPr>
        <p:blipFill rotWithShape="1">
          <a:blip r:embed="rId4">
            <a:alphaModFix/>
          </a:blip>
          <a:srcRect b="0" l="0" r="0" t="0"/>
          <a:stretch/>
        </p:blipFill>
        <p:spPr>
          <a:xfrm>
            <a:off x="6522084" y="4925640"/>
            <a:ext cx="426575" cy="426575"/>
          </a:xfrm>
          <a:prstGeom prst="rect">
            <a:avLst/>
          </a:prstGeom>
          <a:noFill/>
          <a:ln>
            <a:noFill/>
          </a:ln>
        </p:spPr>
      </p:pic>
      <p:sp>
        <p:nvSpPr>
          <p:cNvPr id="118" name="Google Shape;118;p8"/>
          <p:cNvSpPr txBox="1"/>
          <p:nvPr>
            <p:ph type="title"/>
          </p:nvPr>
        </p:nvSpPr>
        <p:spPr>
          <a:xfrm>
            <a:off x="6469778" y="3429000"/>
            <a:ext cx="5011410" cy="65144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accent1"/>
              </a:buClr>
              <a:buSzPts val="6000"/>
              <a:buFont typeface="Corbel"/>
              <a:buNone/>
              <a:defRPr b="1" sz="6000" cap="none">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transition spd="slow">
    <p:fade thruBlk="1"/>
  </p:transition>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02">
  <p:cSld name="Title Slide_02">
    <p:spTree>
      <p:nvGrpSpPr>
        <p:cNvPr id="119" name="Shape 119"/>
        <p:cNvGrpSpPr/>
        <p:nvPr/>
      </p:nvGrpSpPr>
      <p:grpSpPr>
        <a:xfrm>
          <a:off x="0" y="0"/>
          <a:ext cx="0" cy="0"/>
          <a:chOff x="0" y="0"/>
          <a:chExt cx="0" cy="0"/>
        </a:xfrm>
      </p:grpSpPr>
      <p:sp>
        <p:nvSpPr>
          <p:cNvPr id="120" name="Google Shape;120;p9"/>
          <p:cNvSpPr/>
          <p:nvPr/>
        </p:nvSpPr>
        <p:spPr>
          <a:xfrm>
            <a:off x="0" y="0"/>
            <a:ext cx="121920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1" name="Google Shape;121;p9"/>
          <p:cNvSpPr txBox="1"/>
          <p:nvPr>
            <p:ph type="ctrTitle"/>
          </p:nvPr>
        </p:nvSpPr>
        <p:spPr>
          <a:xfrm>
            <a:off x="6343650" y="2173288"/>
            <a:ext cx="5143500" cy="2090808"/>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5400"/>
              <a:buFont typeface="Corbel"/>
              <a:buNone/>
              <a:defRPr b="1" sz="5400" cap="none">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9"/>
          <p:cNvSpPr txBox="1"/>
          <p:nvPr>
            <p:ph idx="1" type="subTitle"/>
          </p:nvPr>
        </p:nvSpPr>
        <p:spPr>
          <a:xfrm>
            <a:off x="6343650" y="4279971"/>
            <a:ext cx="5143500" cy="503167"/>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lt1"/>
              </a:buClr>
              <a:buSzPts val="1800"/>
              <a:buNone/>
              <a:defRPr b="0" sz="1800" cap="none">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3" name="Google Shape;123;p9"/>
          <p:cNvSpPr/>
          <p:nvPr>
            <p:ph idx="2" type="pic"/>
          </p:nvPr>
        </p:nvSpPr>
        <p:spPr>
          <a:xfrm>
            <a:off x="710812" y="728545"/>
            <a:ext cx="5305661" cy="5305661"/>
          </a:xfrm>
          <a:prstGeom prst="ellipse">
            <a:avLst/>
          </a:prstGeom>
          <a:solidFill>
            <a:schemeClr val="lt2"/>
          </a:solidFill>
          <a:ln>
            <a:noFill/>
          </a:ln>
        </p:spPr>
      </p:sp>
      <p:grpSp>
        <p:nvGrpSpPr>
          <p:cNvPr id="124" name="Google Shape;124;p9"/>
          <p:cNvGrpSpPr/>
          <p:nvPr/>
        </p:nvGrpSpPr>
        <p:grpSpPr>
          <a:xfrm>
            <a:off x="-1728305" y="-2049517"/>
            <a:ext cx="8917229" cy="10769768"/>
            <a:chOff x="11114088" y="2241550"/>
            <a:chExt cx="1905000" cy="2354263"/>
          </a:xfrm>
        </p:grpSpPr>
        <p:sp>
          <p:nvSpPr>
            <p:cNvPr id="125" name="Google Shape;125;p9"/>
            <p:cNvSpPr/>
            <p:nvPr/>
          </p:nvSpPr>
          <p:spPr>
            <a:xfrm>
              <a:off x="11114088" y="2241550"/>
              <a:ext cx="1905000" cy="2354263"/>
            </a:xfrm>
            <a:custGeom>
              <a:rect b="b" l="l" r="r" t="t"/>
              <a:pathLst>
                <a:path extrusionOk="0" h="553" w="447">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solidFill>
              <a:schemeClr val="lt1">
                <a:alpha val="15686"/>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 name="Google Shape;126;p9"/>
            <p:cNvSpPr/>
            <p:nvPr/>
          </p:nvSpPr>
          <p:spPr>
            <a:xfrm>
              <a:off x="11412538" y="2590800"/>
              <a:ext cx="835025" cy="1673225"/>
            </a:xfrm>
            <a:custGeom>
              <a:rect b="b" l="l" r="r" t="t"/>
              <a:pathLst>
                <a:path extrusionOk="0" h="393" w="196">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solidFill>
              <a:schemeClr val="lt1">
                <a:alpha val="15686"/>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pic>
        <p:nvPicPr>
          <p:cNvPr id="127" name="Google Shape;127;p9"/>
          <p:cNvPicPr preferRelativeResize="0"/>
          <p:nvPr/>
        </p:nvPicPr>
        <p:blipFill rotWithShape="1">
          <a:blip r:embed="rId2">
            <a:alphaModFix/>
          </a:blip>
          <a:srcRect b="0" l="0" r="0" t="0"/>
          <a:stretch/>
        </p:blipFill>
        <p:spPr>
          <a:xfrm>
            <a:off x="10015850" y="391862"/>
            <a:ext cx="1745251" cy="673365"/>
          </a:xfrm>
          <a:prstGeom prst="rect">
            <a:avLst/>
          </a:prstGeom>
          <a:noFill/>
          <a:ln>
            <a:noFill/>
          </a:ln>
        </p:spPr>
      </p:pic>
      <p:cxnSp>
        <p:nvCxnSpPr>
          <p:cNvPr id="128" name="Google Shape;128;p9"/>
          <p:cNvCxnSpPr/>
          <p:nvPr/>
        </p:nvCxnSpPr>
        <p:spPr>
          <a:xfrm>
            <a:off x="6469778" y="4233582"/>
            <a:ext cx="2532336"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transition spd="slow">
    <p:fade thruBlk="1"/>
  </p:transition>
  <p:extLst>
    <p:ext uri="{DCECCB84-F9BA-43D5-87BE-67443E8EF086}">
      <p15:sldGuideLst>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02">
  <p:cSld name="Title and Content 02">
    <p:spTree>
      <p:nvGrpSpPr>
        <p:cNvPr id="129" name="Shape 129"/>
        <p:cNvGrpSpPr/>
        <p:nvPr/>
      </p:nvGrpSpPr>
      <p:grpSpPr>
        <a:xfrm>
          <a:off x="0" y="0"/>
          <a:ext cx="0" cy="0"/>
          <a:chOff x="0" y="0"/>
          <a:chExt cx="0" cy="0"/>
        </a:xfrm>
      </p:grpSpPr>
      <p:sp>
        <p:nvSpPr>
          <p:cNvPr id="130" name="Google Shape;130;p10"/>
          <p:cNvSpPr txBox="1"/>
          <p:nvPr>
            <p:ph type="title"/>
          </p:nvPr>
        </p:nvSpPr>
        <p:spPr>
          <a:xfrm>
            <a:off x="515938" y="499595"/>
            <a:ext cx="4937211" cy="1325563"/>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3200"/>
              <a:buFont typeface="Corbel"/>
              <a:buNone/>
              <a:defRPr b="1" sz="3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1" name="Google Shape;131;p10"/>
          <p:cNvSpPr txBox="1"/>
          <p:nvPr>
            <p:ph idx="1" type="body"/>
          </p:nvPr>
        </p:nvSpPr>
        <p:spPr>
          <a:xfrm>
            <a:off x="538960" y="1825625"/>
            <a:ext cx="4914189" cy="4351338"/>
          </a:xfrm>
          <a:prstGeom prst="rect">
            <a:avLst/>
          </a:prstGeom>
          <a:noFill/>
          <a:ln>
            <a:noFill/>
          </a:ln>
        </p:spPr>
        <p:txBody>
          <a:bodyPr anchorCtr="0" anchor="t" bIns="0" lIns="0" spcFirstLastPara="1" rIns="0" wrap="square" tIns="0">
            <a:noAutofit/>
          </a:bodyPr>
          <a:lstStyle>
            <a:lvl1pPr indent="-381000" lvl="0" marL="457200" algn="l">
              <a:lnSpc>
                <a:spcPct val="90000"/>
              </a:lnSpc>
              <a:spcBef>
                <a:spcPts val="1000"/>
              </a:spcBef>
              <a:spcAft>
                <a:spcPts val="0"/>
              </a:spcAft>
              <a:buClr>
                <a:schemeClr val="dk1"/>
              </a:buClr>
              <a:buSzPts val="2400"/>
              <a:buChar char="•"/>
              <a:defRPr sz="2400"/>
            </a:lvl1pPr>
            <a:lvl2pPr indent="-355600" lvl="1" marL="914400" algn="l">
              <a:lnSpc>
                <a:spcPct val="90000"/>
              </a:lnSpc>
              <a:spcBef>
                <a:spcPts val="500"/>
              </a:spcBef>
              <a:spcAft>
                <a:spcPts val="0"/>
              </a:spcAft>
              <a:buClr>
                <a:schemeClr val="dk1"/>
              </a:buClr>
              <a:buSzPts val="2000"/>
              <a:buChar char="•"/>
              <a:defRPr sz="2000"/>
            </a:lvl2pPr>
            <a:lvl3pPr indent="-342900" lvl="2" marL="1371600" algn="l">
              <a:lnSpc>
                <a:spcPct val="90000"/>
              </a:lnSpc>
              <a:spcBef>
                <a:spcPts val="500"/>
              </a:spcBef>
              <a:spcAft>
                <a:spcPts val="0"/>
              </a:spcAft>
              <a:buClr>
                <a:schemeClr val="dk1"/>
              </a:buClr>
              <a:buSzPts val="1800"/>
              <a:buChar char="•"/>
              <a:defRPr sz="1800"/>
            </a:lvl3pPr>
            <a:lvl4pPr indent="-330200" lvl="3" marL="1828800" algn="l">
              <a:lnSpc>
                <a:spcPct val="90000"/>
              </a:lnSpc>
              <a:spcBef>
                <a:spcPts val="500"/>
              </a:spcBef>
              <a:spcAft>
                <a:spcPts val="0"/>
              </a:spcAft>
              <a:buClr>
                <a:schemeClr val="dk1"/>
              </a:buClr>
              <a:buSzPts val="1600"/>
              <a:buChar char="•"/>
              <a:defRPr sz="1600"/>
            </a:lvl4pPr>
            <a:lvl5pPr indent="-330200" lvl="4" marL="2286000" algn="l">
              <a:lnSpc>
                <a:spcPct val="90000"/>
              </a:lnSpc>
              <a:spcBef>
                <a:spcPts val="50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2" name="Google Shape;132;p10"/>
          <p:cNvSpPr/>
          <p:nvPr/>
        </p:nvSpPr>
        <p:spPr>
          <a:xfrm rot="10800000">
            <a:off x="515938" y="-16721"/>
            <a:ext cx="1258618" cy="110506"/>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33" name="Google Shape;133;p10"/>
          <p:cNvPicPr preferRelativeResize="0"/>
          <p:nvPr/>
        </p:nvPicPr>
        <p:blipFill rotWithShape="1">
          <a:blip r:embed="rId2">
            <a:alphaModFix/>
          </a:blip>
          <a:srcRect b="0" l="0" r="0" t="0"/>
          <a:stretch/>
        </p:blipFill>
        <p:spPr>
          <a:xfrm>
            <a:off x="472046" y="6261436"/>
            <a:ext cx="1073019" cy="414000"/>
          </a:xfrm>
          <a:prstGeom prst="rect">
            <a:avLst/>
          </a:prstGeom>
          <a:noFill/>
          <a:ln>
            <a:noFill/>
          </a:ln>
        </p:spPr>
      </p:pic>
      <p:sp>
        <p:nvSpPr>
          <p:cNvPr id="134" name="Google Shape;134;p10"/>
          <p:cNvSpPr/>
          <p:nvPr/>
        </p:nvSpPr>
        <p:spPr>
          <a:xfrm>
            <a:off x="11371669" y="6409397"/>
            <a:ext cx="280051" cy="28005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5" name="Google Shape;135;p10"/>
          <p:cNvSpPr txBox="1"/>
          <p:nvPr>
            <p:ph idx="12" type="sldNum"/>
          </p:nvPr>
        </p:nvSpPr>
        <p:spPr>
          <a:xfrm>
            <a:off x="11363696" y="6455739"/>
            <a:ext cx="294460" cy="187367"/>
          </a:xfrm>
          <a:prstGeom prst="rect">
            <a:avLst/>
          </a:prstGeom>
          <a:noFill/>
          <a:ln>
            <a:noFill/>
          </a:ln>
        </p:spPr>
        <p:txBody>
          <a:bodyPr anchorCtr="0" anchor="ctr" bIns="0" lIns="0" spcFirstLastPara="1" rIns="0" wrap="square" tIns="0">
            <a:noAutofit/>
          </a:bodyPr>
          <a:lstStyle>
            <a:lvl1pPr indent="0" lvl="0" marL="0" algn="ctr">
              <a:spcBef>
                <a:spcPts val="0"/>
              </a:spcBef>
              <a:buNone/>
              <a:defRPr sz="900">
                <a:solidFill>
                  <a:schemeClr val="lt1"/>
                </a:solidFill>
                <a:latin typeface="Calibri"/>
                <a:ea typeface="Calibri"/>
                <a:cs typeface="Calibri"/>
                <a:sym typeface="Calibri"/>
              </a:defRPr>
            </a:lvl1pPr>
            <a:lvl2pPr indent="0" lvl="1" marL="0" algn="ctr">
              <a:spcBef>
                <a:spcPts val="0"/>
              </a:spcBef>
              <a:buNone/>
              <a:defRPr sz="900">
                <a:solidFill>
                  <a:schemeClr val="lt1"/>
                </a:solidFill>
                <a:latin typeface="Calibri"/>
                <a:ea typeface="Calibri"/>
                <a:cs typeface="Calibri"/>
                <a:sym typeface="Calibri"/>
              </a:defRPr>
            </a:lvl2pPr>
            <a:lvl3pPr indent="0" lvl="2" marL="0" algn="ctr">
              <a:spcBef>
                <a:spcPts val="0"/>
              </a:spcBef>
              <a:buNone/>
              <a:defRPr sz="900">
                <a:solidFill>
                  <a:schemeClr val="lt1"/>
                </a:solidFill>
                <a:latin typeface="Calibri"/>
                <a:ea typeface="Calibri"/>
                <a:cs typeface="Calibri"/>
                <a:sym typeface="Calibri"/>
              </a:defRPr>
            </a:lvl3pPr>
            <a:lvl4pPr indent="0" lvl="3" marL="0" algn="ctr">
              <a:spcBef>
                <a:spcPts val="0"/>
              </a:spcBef>
              <a:buNone/>
              <a:defRPr sz="900">
                <a:solidFill>
                  <a:schemeClr val="lt1"/>
                </a:solidFill>
                <a:latin typeface="Calibri"/>
                <a:ea typeface="Calibri"/>
                <a:cs typeface="Calibri"/>
                <a:sym typeface="Calibri"/>
              </a:defRPr>
            </a:lvl4pPr>
            <a:lvl5pPr indent="0" lvl="4" marL="0" algn="ctr">
              <a:spcBef>
                <a:spcPts val="0"/>
              </a:spcBef>
              <a:buNone/>
              <a:defRPr sz="900">
                <a:solidFill>
                  <a:schemeClr val="lt1"/>
                </a:solidFill>
                <a:latin typeface="Calibri"/>
                <a:ea typeface="Calibri"/>
                <a:cs typeface="Calibri"/>
                <a:sym typeface="Calibri"/>
              </a:defRPr>
            </a:lvl5pPr>
            <a:lvl6pPr indent="0" lvl="5" marL="0" algn="ctr">
              <a:spcBef>
                <a:spcPts val="0"/>
              </a:spcBef>
              <a:buNone/>
              <a:defRPr sz="900">
                <a:solidFill>
                  <a:schemeClr val="lt1"/>
                </a:solidFill>
                <a:latin typeface="Calibri"/>
                <a:ea typeface="Calibri"/>
                <a:cs typeface="Calibri"/>
                <a:sym typeface="Calibri"/>
              </a:defRPr>
            </a:lvl6pPr>
            <a:lvl7pPr indent="0" lvl="6" marL="0" algn="ctr">
              <a:spcBef>
                <a:spcPts val="0"/>
              </a:spcBef>
              <a:buNone/>
              <a:defRPr sz="900">
                <a:solidFill>
                  <a:schemeClr val="lt1"/>
                </a:solidFill>
                <a:latin typeface="Calibri"/>
                <a:ea typeface="Calibri"/>
                <a:cs typeface="Calibri"/>
                <a:sym typeface="Calibri"/>
              </a:defRPr>
            </a:lvl7pPr>
            <a:lvl8pPr indent="0" lvl="7" marL="0" algn="ctr">
              <a:spcBef>
                <a:spcPts val="0"/>
              </a:spcBef>
              <a:buNone/>
              <a:defRPr sz="900">
                <a:solidFill>
                  <a:schemeClr val="lt1"/>
                </a:solidFill>
                <a:latin typeface="Calibri"/>
                <a:ea typeface="Calibri"/>
                <a:cs typeface="Calibri"/>
                <a:sym typeface="Calibri"/>
              </a:defRPr>
            </a:lvl8pPr>
            <a:lvl9pPr indent="0" lvl="8" marL="0" algn="ctr">
              <a:spcBef>
                <a:spcPts val="0"/>
              </a:spcBef>
              <a:buNone/>
              <a:defRPr sz="900">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136" name="Google Shape;136;p10"/>
          <p:cNvSpPr/>
          <p:nvPr/>
        </p:nvSpPr>
        <p:spPr>
          <a:xfrm>
            <a:off x="7854462" y="988536"/>
            <a:ext cx="4329129" cy="4880927"/>
          </a:xfrm>
          <a:prstGeom prst="rect">
            <a:avLst/>
          </a:prstGeom>
          <a:solidFill>
            <a:schemeClr val="accent1"/>
          </a:solidFill>
          <a:ln cap="flat" cmpd="sng" w="12700">
            <a:solidFill>
              <a:srgbClr val="20405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7" name="Google Shape;137;p10"/>
          <p:cNvSpPr/>
          <p:nvPr/>
        </p:nvSpPr>
        <p:spPr>
          <a:xfrm>
            <a:off x="5107816" y="633613"/>
            <a:ext cx="5571908" cy="5571906"/>
          </a:xfrm>
          <a:prstGeom prst="ellipse">
            <a:avLst/>
          </a:prstGeom>
          <a:solidFill>
            <a:schemeClr val="lt2">
              <a:alpha val="5294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8" name="Google Shape;138;p10"/>
          <p:cNvSpPr/>
          <p:nvPr>
            <p:ph idx="2" type="pic"/>
          </p:nvPr>
        </p:nvSpPr>
        <p:spPr>
          <a:xfrm>
            <a:off x="5455212" y="988536"/>
            <a:ext cx="4884848" cy="4884848"/>
          </a:xfrm>
          <a:prstGeom prst="ellipse">
            <a:avLst/>
          </a:prstGeom>
          <a:solidFill>
            <a:srgbClr val="D8D8D8"/>
          </a:solidFill>
          <a:ln>
            <a:noFill/>
          </a:ln>
        </p:spPr>
      </p:sp>
    </p:spTree>
  </p:cSld>
  <p:clrMapOvr>
    <a:masterClrMapping/>
  </p:clrMapOvr>
  <p:transition spd="slow">
    <p:fade thruBlk="1"/>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orbel"/>
              <a:buNone/>
              <a:defRPr b="0" i="0" sz="4400" u="none" cap="none" strike="noStrike">
                <a:solidFill>
                  <a:schemeClr val="dk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spd="slow">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guide id="3" pos="325">
          <p15:clr>
            <a:srgbClr val="F26B43"/>
          </p15:clr>
        </p15:guide>
        <p15:guide id="4" pos="734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13.png"/><Relationship Id="rId9" Type="http://schemas.openxmlformats.org/officeDocument/2006/relationships/image" Target="../media/image15.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16.png"/><Relationship Id="rId8"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31.png"/><Relationship Id="rId5" Type="http://schemas.openxmlformats.org/officeDocument/2006/relationships/image" Target="../media/image14.png"/><Relationship Id="rId6" Type="http://schemas.openxmlformats.org/officeDocument/2006/relationships/image" Target="../media/image3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6.png"/><Relationship Id="rId4" Type="http://schemas.openxmlformats.org/officeDocument/2006/relationships/image" Target="../media/image22.jpg"/><Relationship Id="rId5" Type="http://schemas.openxmlformats.org/officeDocument/2006/relationships/image" Target="../media/image19.jpg"/><Relationship Id="rId6" Type="http://schemas.openxmlformats.org/officeDocument/2006/relationships/image" Target="../media/image18.jpg"/><Relationship Id="rId7" Type="http://schemas.openxmlformats.org/officeDocument/2006/relationships/image" Target="../media/image21.png"/><Relationship Id="rId8" Type="http://schemas.openxmlformats.org/officeDocument/2006/relationships/image" Target="../media/image2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33.png"/><Relationship Id="rId4" Type="http://schemas.openxmlformats.org/officeDocument/2006/relationships/image" Target="../media/image25.png"/><Relationship Id="rId5" Type="http://schemas.openxmlformats.org/officeDocument/2006/relationships/image" Target="../media/image29.png"/><Relationship Id="rId6" Type="http://schemas.openxmlformats.org/officeDocument/2006/relationships/image" Target="../media/image2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hyperlink" Target="http://www.contoso.com/" TargetMode="External"/><Relationship Id="rId4" Type="http://schemas.openxmlformats.org/officeDocument/2006/relationships/image" Target="../media/image3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ctrTitle"/>
          </p:nvPr>
        </p:nvSpPr>
        <p:spPr>
          <a:xfrm>
            <a:off x="6343650" y="2173288"/>
            <a:ext cx="5143500" cy="2090808"/>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accent1"/>
              </a:buClr>
              <a:buSzPts val="5400"/>
              <a:buFont typeface="Corbel"/>
              <a:buNone/>
            </a:pPr>
            <a:r>
              <a:rPr lang="en-US"/>
              <a:t>REGRESSION</a:t>
            </a:r>
            <a:endParaRPr/>
          </a:p>
        </p:txBody>
      </p:sp>
      <p:sp>
        <p:nvSpPr>
          <p:cNvPr id="247" name="Google Shape;247;p20"/>
          <p:cNvSpPr txBox="1"/>
          <p:nvPr>
            <p:ph idx="1" type="subTitle"/>
          </p:nvPr>
        </p:nvSpPr>
        <p:spPr>
          <a:xfrm>
            <a:off x="6343650" y="4279971"/>
            <a:ext cx="5143500" cy="50316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lang="en-US"/>
              <a:t>CASE STUDY</a:t>
            </a:r>
            <a:endParaRPr/>
          </a:p>
        </p:txBody>
      </p:sp>
      <p:sp>
        <p:nvSpPr>
          <p:cNvPr id="248" name="Google Shape;248;p20"/>
          <p:cNvSpPr/>
          <p:nvPr/>
        </p:nvSpPr>
        <p:spPr>
          <a:xfrm>
            <a:off x="6139543" y="914400"/>
            <a:ext cx="2845837" cy="1464906"/>
          </a:xfrm>
          <a:prstGeom prst="roundRect">
            <a:avLst>
              <a:gd fmla="val 16667" name="adj"/>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49" name="Google Shape;249;p20"/>
          <p:cNvPicPr preferRelativeResize="0"/>
          <p:nvPr>
            <p:ph idx="2" type="pic"/>
          </p:nvPr>
        </p:nvPicPr>
        <p:blipFill rotWithShape="1">
          <a:blip r:embed="rId3">
            <a:alphaModFix/>
          </a:blip>
          <a:srcRect b="0" l="16667" r="16666" t="0"/>
          <a:stretch/>
        </p:blipFill>
        <p:spPr>
          <a:xfrm>
            <a:off x="710812" y="728545"/>
            <a:ext cx="5305661" cy="5305661"/>
          </a:xfrm>
          <a:prstGeom prst="ellipse">
            <a:avLst/>
          </a:prstGeom>
          <a:solidFill>
            <a:schemeClr val="lt2"/>
          </a:solidFill>
          <a:ln>
            <a:noFill/>
          </a:ln>
        </p:spPr>
      </p:pic>
    </p:spTree>
  </p:cSld>
  <p:clrMapOvr>
    <a:masterClrMapping/>
  </p:clrMapOvr>
  <p:transition spd="slow">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408209" y="15478"/>
            <a:ext cx="11553630" cy="748594"/>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lt1"/>
              </a:buClr>
              <a:buSzPts val="4000"/>
              <a:buFont typeface="Corbel"/>
              <a:buNone/>
            </a:pPr>
            <a:r>
              <a:rPr lang="en-US"/>
              <a:t>MARKET DATA ANALYSIS</a:t>
            </a:r>
            <a:endParaRPr/>
          </a:p>
        </p:txBody>
      </p:sp>
      <p:sp>
        <p:nvSpPr>
          <p:cNvPr id="256" name="Google Shape;256;p21"/>
          <p:cNvSpPr/>
          <p:nvPr/>
        </p:nvSpPr>
        <p:spPr>
          <a:xfrm>
            <a:off x="167949" y="6045199"/>
            <a:ext cx="1875453" cy="802433"/>
          </a:xfrm>
          <a:prstGeom prst="roundRect">
            <a:avLst>
              <a:gd fmla="val 16667" name="adj"/>
            </a:avLst>
          </a:prstGeom>
          <a:solidFill>
            <a:schemeClr val="accent1"/>
          </a:solidFill>
          <a:ln cap="flat" cmpd="sng" w="12700">
            <a:solidFill>
              <a:srgbClr val="2C567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7" name="Google Shape;257;p21"/>
          <p:cNvSpPr/>
          <p:nvPr/>
        </p:nvSpPr>
        <p:spPr>
          <a:xfrm>
            <a:off x="11179718" y="6369965"/>
            <a:ext cx="849086" cy="363895"/>
          </a:xfrm>
          <a:prstGeom prst="roundRect">
            <a:avLst>
              <a:gd fmla="val 16667" name="adj"/>
            </a:avLst>
          </a:prstGeom>
          <a:solidFill>
            <a:schemeClr val="accent1"/>
          </a:solidFill>
          <a:ln cap="flat" cmpd="sng" w="12700">
            <a:solidFill>
              <a:srgbClr val="2C567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8" name="Google Shape;258;p21"/>
          <p:cNvSpPr/>
          <p:nvPr/>
        </p:nvSpPr>
        <p:spPr>
          <a:xfrm>
            <a:off x="1053263" y="5144611"/>
            <a:ext cx="1716126" cy="1647955"/>
          </a:xfrm>
          <a:prstGeom prst="ellipse">
            <a:avLst/>
          </a:prstGeom>
          <a:gradFill>
            <a:gsLst>
              <a:gs pos="0">
                <a:srgbClr val="BDF295"/>
              </a:gs>
              <a:gs pos="50000">
                <a:srgbClr val="D5F5BE"/>
              </a:gs>
              <a:gs pos="100000">
                <a:srgbClr val="EAFADE"/>
              </a:gs>
            </a:gsLst>
            <a:path path="circle">
              <a:fillToRect b="50%" l="50%" r="50%" t="50%"/>
            </a:path>
            <a:tileRect/>
          </a:gradFill>
          <a:ln cap="flat" cmpd="sng" w="9525">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pic>
        <p:nvPicPr>
          <p:cNvPr id="259" name="Google Shape;259;p21"/>
          <p:cNvPicPr preferRelativeResize="0"/>
          <p:nvPr>
            <p:ph idx="2" type="pic"/>
          </p:nvPr>
        </p:nvPicPr>
        <p:blipFill rotWithShape="1">
          <a:blip r:embed="rId3">
            <a:alphaModFix/>
          </a:blip>
          <a:srcRect b="0" l="2039" r="2038" t="0"/>
          <a:stretch/>
        </p:blipFill>
        <p:spPr>
          <a:xfrm>
            <a:off x="3272935" y="3094963"/>
            <a:ext cx="5824179" cy="4305096"/>
          </a:xfrm>
          <a:prstGeom prst="rect">
            <a:avLst/>
          </a:prstGeom>
          <a:solidFill>
            <a:schemeClr val="lt2"/>
          </a:solidFill>
          <a:ln>
            <a:noFill/>
          </a:ln>
        </p:spPr>
      </p:pic>
      <p:sp>
        <p:nvSpPr>
          <p:cNvPr id="260" name="Google Shape;260;p21"/>
          <p:cNvSpPr/>
          <p:nvPr/>
        </p:nvSpPr>
        <p:spPr>
          <a:xfrm>
            <a:off x="1494827" y="3175076"/>
            <a:ext cx="1716126" cy="1647955"/>
          </a:xfrm>
          <a:prstGeom prst="ellipse">
            <a:avLst/>
          </a:prstGeom>
          <a:gradFill>
            <a:gsLst>
              <a:gs pos="0">
                <a:srgbClr val="BDF295"/>
              </a:gs>
              <a:gs pos="50000">
                <a:srgbClr val="D5F5BE"/>
              </a:gs>
              <a:gs pos="100000">
                <a:srgbClr val="EAFADE"/>
              </a:gs>
            </a:gsLst>
            <a:path path="circle">
              <a:fillToRect b="50%" l="50%" r="50%" t="50%"/>
            </a:path>
            <a:tileRect/>
          </a:gradFill>
          <a:ln cap="flat" cmpd="sng" w="9525">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61" name="Google Shape;261;p21"/>
          <p:cNvSpPr/>
          <p:nvPr/>
        </p:nvSpPr>
        <p:spPr>
          <a:xfrm>
            <a:off x="3060925" y="1703528"/>
            <a:ext cx="1716126" cy="1647955"/>
          </a:xfrm>
          <a:prstGeom prst="ellipse">
            <a:avLst/>
          </a:prstGeom>
          <a:gradFill>
            <a:gsLst>
              <a:gs pos="0">
                <a:srgbClr val="BDF295"/>
              </a:gs>
              <a:gs pos="50000">
                <a:srgbClr val="D5F5BE"/>
              </a:gs>
              <a:gs pos="100000">
                <a:srgbClr val="EAFADE"/>
              </a:gs>
            </a:gsLst>
            <a:path path="circle">
              <a:fillToRect b="50%" l="50%" r="50%" t="50%"/>
            </a:path>
            <a:tileRect/>
          </a:gradFill>
          <a:ln cap="flat" cmpd="sng" w="9525">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62" name="Google Shape;262;p21"/>
          <p:cNvSpPr/>
          <p:nvPr/>
        </p:nvSpPr>
        <p:spPr>
          <a:xfrm>
            <a:off x="5326962" y="1177489"/>
            <a:ext cx="1716126" cy="1647955"/>
          </a:xfrm>
          <a:prstGeom prst="ellipse">
            <a:avLst/>
          </a:prstGeom>
          <a:gradFill>
            <a:gsLst>
              <a:gs pos="0">
                <a:srgbClr val="BDF295"/>
              </a:gs>
              <a:gs pos="50000">
                <a:srgbClr val="D5F5BE"/>
              </a:gs>
              <a:gs pos="100000">
                <a:srgbClr val="EAFADE"/>
              </a:gs>
            </a:gsLst>
            <a:path path="circle">
              <a:fillToRect b="50%" l="50%" r="50%" t="50%"/>
            </a:path>
            <a:tileRect/>
          </a:gradFill>
          <a:ln cap="flat" cmpd="sng" w="9525">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63" name="Google Shape;263;p21"/>
          <p:cNvSpPr/>
          <p:nvPr/>
        </p:nvSpPr>
        <p:spPr>
          <a:xfrm>
            <a:off x="9159096" y="3189858"/>
            <a:ext cx="1716126" cy="1647955"/>
          </a:xfrm>
          <a:prstGeom prst="ellipse">
            <a:avLst/>
          </a:prstGeom>
          <a:gradFill>
            <a:gsLst>
              <a:gs pos="0">
                <a:srgbClr val="BDF295"/>
              </a:gs>
              <a:gs pos="50000">
                <a:srgbClr val="D5F5BE"/>
              </a:gs>
              <a:gs pos="100000">
                <a:srgbClr val="EAFADE"/>
              </a:gs>
            </a:gsLst>
            <a:path path="circle">
              <a:fillToRect b="50%" l="50%" r="50%" t="50%"/>
            </a:path>
            <a:tileRect/>
          </a:gradFill>
          <a:ln cap="flat" cmpd="sng" w="9525">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64" name="Google Shape;264;p21"/>
          <p:cNvSpPr/>
          <p:nvPr/>
        </p:nvSpPr>
        <p:spPr>
          <a:xfrm>
            <a:off x="9613291" y="5144611"/>
            <a:ext cx="1716126" cy="1647955"/>
          </a:xfrm>
          <a:prstGeom prst="ellipse">
            <a:avLst/>
          </a:prstGeom>
          <a:gradFill>
            <a:gsLst>
              <a:gs pos="0">
                <a:srgbClr val="BDF295"/>
              </a:gs>
              <a:gs pos="50000">
                <a:srgbClr val="D5F5BE"/>
              </a:gs>
              <a:gs pos="100000">
                <a:srgbClr val="EAFADE"/>
              </a:gs>
            </a:gsLst>
            <a:path path="circle">
              <a:fillToRect b="50%" l="50%" r="50%" t="50%"/>
            </a:path>
            <a:tileRect/>
          </a:gradFill>
          <a:ln cap="flat" cmpd="sng" w="9525">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65" name="Google Shape;265;p21"/>
          <p:cNvSpPr/>
          <p:nvPr/>
        </p:nvSpPr>
        <p:spPr>
          <a:xfrm>
            <a:off x="7547372" y="1749919"/>
            <a:ext cx="1716126" cy="1647955"/>
          </a:xfrm>
          <a:prstGeom prst="ellipse">
            <a:avLst/>
          </a:prstGeom>
          <a:gradFill>
            <a:gsLst>
              <a:gs pos="0">
                <a:srgbClr val="BDF295"/>
              </a:gs>
              <a:gs pos="50000">
                <a:srgbClr val="D5F5BE"/>
              </a:gs>
              <a:gs pos="100000">
                <a:srgbClr val="EAFADE"/>
              </a:gs>
            </a:gsLst>
            <a:path path="circle">
              <a:fillToRect b="50%" l="50%" r="50%" t="50%"/>
            </a:path>
            <a:tileRect/>
          </a:gradFill>
          <a:ln cap="flat" cmpd="sng" w="9525">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66" name="Google Shape;266;p21"/>
          <p:cNvSpPr txBox="1"/>
          <p:nvPr/>
        </p:nvSpPr>
        <p:spPr>
          <a:xfrm>
            <a:off x="1053263" y="5633108"/>
            <a:ext cx="1716126" cy="646331"/>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Data Exploring &amp; preprocessing</a:t>
            </a:r>
            <a:endParaRPr sz="1800">
              <a:solidFill>
                <a:schemeClr val="dk1"/>
              </a:solidFill>
              <a:latin typeface="Calibri"/>
              <a:ea typeface="Calibri"/>
              <a:cs typeface="Calibri"/>
              <a:sym typeface="Calibri"/>
            </a:endParaRPr>
          </a:p>
        </p:txBody>
      </p:sp>
      <p:sp>
        <p:nvSpPr>
          <p:cNvPr id="267" name="Google Shape;267;p21"/>
          <p:cNvSpPr txBox="1"/>
          <p:nvPr/>
        </p:nvSpPr>
        <p:spPr>
          <a:xfrm>
            <a:off x="1494825" y="3537387"/>
            <a:ext cx="1716126" cy="92333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Data Visualization &amp; Analysis</a:t>
            </a:r>
            <a:endParaRPr sz="1800">
              <a:solidFill>
                <a:schemeClr val="dk1"/>
              </a:solidFill>
              <a:latin typeface="Calibri"/>
              <a:ea typeface="Calibri"/>
              <a:cs typeface="Calibri"/>
              <a:sym typeface="Calibri"/>
            </a:endParaRPr>
          </a:p>
        </p:txBody>
      </p:sp>
      <p:sp>
        <p:nvSpPr>
          <p:cNvPr id="268" name="Google Shape;268;p21"/>
          <p:cNvSpPr txBox="1"/>
          <p:nvPr/>
        </p:nvSpPr>
        <p:spPr>
          <a:xfrm>
            <a:off x="3082371" y="2118543"/>
            <a:ext cx="1716126" cy="861774"/>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Model Training &amp; Evaluation </a:t>
            </a:r>
            <a:r>
              <a:rPr lang="en-US" sz="1400">
                <a:solidFill>
                  <a:schemeClr val="dk1"/>
                </a:solidFill>
                <a:latin typeface="Calibri"/>
                <a:ea typeface="Calibri"/>
                <a:cs typeface="Calibri"/>
                <a:sym typeface="Calibri"/>
              </a:rPr>
              <a:t>(Original Data)</a:t>
            </a:r>
            <a:endParaRPr sz="1400">
              <a:solidFill>
                <a:schemeClr val="dk1"/>
              </a:solidFill>
              <a:latin typeface="Calibri"/>
              <a:ea typeface="Calibri"/>
              <a:cs typeface="Calibri"/>
              <a:sym typeface="Calibri"/>
            </a:endParaRPr>
          </a:p>
        </p:txBody>
      </p:sp>
      <p:sp>
        <p:nvSpPr>
          <p:cNvPr id="269" name="Google Shape;269;p21"/>
          <p:cNvSpPr txBox="1"/>
          <p:nvPr/>
        </p:nvSpPr>
        <p:spPr>
          <a:xfrm>
            <a:off x="5326962" y="1387393"/>
            <a:ext cx="1716126" cy="1138773"/>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Data Cleaning and Reevaluation  </a:t>
            </a:r>
            <a:r>
              <a:rPr lang="en-US" sz="1400">
                <a:solidFill>
                  <a:schemeClr val="dk1"/>
                </a:solidFill>
                <a:latin typeface="Calibri"/>
                <a:ea typeface="Calibri"/>
                <a:cs typeface="Calibri"/>
                <a:sym typeface="Calibri"/>
              </a:rPr>
              <a:t>(No Outliers)</a:t>
            </a:r>
            <a:endParaRPr sz="1400">
              <a:solidFill>
                <a:schemeClr val="dk1"/>
              </a:solidFill>
              <a:latin typeface="Calibri"/>
              <a:ea typeface="Calibri"/>
              <a:cs typeface="Calibri"/>
              <a:sym typeface="Calibri"/>
            </a:endParaRPr>
          </a:p>
        </p:txBody>
      </p:sp>
      <p:sp>
        <p:nvSpPr>
          <p:cNvPr id="270" name="Google Shape;270;p21"/>
          <p:cNvSpPr txBox="1"/>
          <p:nvPr/>
        </p:nvSpPr>
        <p:spPr>
          <a:xfrm>
            <a:off x="7559936" y="2108371"/>
            <a:ext cx="1716126" cy="92333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Feature Engineering and Selection</a:t>
            </a:r>
            <a:endParaRPr sz="1800">
              <a:solidFill>
                <a:schemeClr val="dk1"/>
              </a:solidFill>
              <a:latin typeface="Calibri"/>
              <a:ea typeface="Calibri"/>
              <a:cs typeface="Calibri"/>
              <a:sym typeface="Calibri"/>
            </a:endParaRPr>
          </a:p>
        </p:txBody>
      </p:sp>
      <p:sp>
        <p:nvSpPr>
          <p:cNvPr id="271" name="Google Shape;271;p21"/>
          <p:cNvSpPr txBox="1"/>
          <p:nvPr/>
        </p:nvSpPr>
        <p:spPr>
          <a:xfrm>
            <a:off x="9159094" y="3547642"/>
            <a:ext cx="1716126" cy="92333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Data Transformation - Log Scaling</a:t>
            </a:r>
            <a:endParaRPr sz="1800">
              <a:solidFill>
                <a:schemeClr val="dk1"/>
              </a:solidFill>
              <a:latin typeface="Calibri"/>
              <a:ea typeface="Calibri"/>
              <a:cs typeface="Calibri"/>
              <a:sym typeface="Calibri"/>
            </a:endParaRPr>
          </a:p>
        </p:txBody>
      </p:sp>
      <p:sp>
        <p:nvSpPr>
          <p:cNvPr id="272" name="Google Shape;272;p21"/>
          <p:cNvSpPr txBox="1"/>
          <p:nvPr/>
        </p:nvSpPr>
        <p:spPr>
          <a:xfrm>
            <a:off x="9597213" y="5451736"/>
            <a:ext cx="1716126" cy="1077218"/>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Model Training and Evaluation </a:t>
            </a:r>
            <a:r>
              <a:rPr lang="en-US" sz="1400">
                <a:solidFill>
                  <a:schemeClr val="dk1"/>
                </a:solidFill>
                <a:latin typeface="Calibri"/>
                <a:ea typeface="Calibri"/>
                <a:cs typeface="Calibri"/>
                <a:sym typeface="Calibri"/>
              </a:rPr>
              <a:t>(Log-Transformed Data)</a:t>
            </a:r>
            <a:endParaRPr sz="1400">
              <a:solidFill>
                <a:schemeClr val="dk1"/>
              </a:solidFill>
              <a:latin typeface="Calibri"/>
              <a:ea typeface="Calibri"/>
              <a:cs typeface="Calibri"/>
              <a:sym typeface="Calibri"/>
            </a:endParaRPr>
          </a:p>
        </p:txBody>
      </p:sp>
      <p:sp>
        <p:nvSpPr>
          <p:cNvPr id="273" name="Google Shape;273;p21"/>
          <p:cNvSpPr/>
          <p:nvPr/>
        </p:nvSpPr>
        <p:spPr>
          <a:xfrm rot="-2702165">
            <a:off x="1545577" y="2026235"/>
            <a:ext cx="1443676" cy="440946"/>
          </a:xfrm>
          <a:prstGeom prst="curvedDownArrow">
            <a:avLst>
              <a:gd fmla="val 25000" name="adj1"/>
              <a:gd fmla="val 50000" name="adj2"/>
              <a:gd fmla="val 25000" name="adj3"/>
            </a:avLst>
          </a:prstGeom>
          <a:solidFill>
            <a:srgbClr val="92D050"/>
          </a:solidFill>
          <a:ln cap="flat" cmpd="sng" w="12700">
            <a:solidFill>
              <a:srgbClr val="203E5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74" name="Google Shape;274;p21"/>
          <p:cNvSpPr/>
          <p:nvPr/>
        </p:nvSpPr>
        <p:spPr>
          <a:xfrm rot="-4470255">
            <a:off x="181737" y="4467571"/>
            <a:ext cx="1443676" cy="440946"/>
          </a:xfrm>
          <a:prstGeom prst="curvedDownArrow">
            <a:avLst>
              <a:gd fmla="val 25000" name="adj1"/>
              <a:gd fmla="val 50000" name="adj2"/>
              <a:gd fmla="val 25000" name="adj3"/>
            </a:avLst>
          </a:prstGeom>
          <a:solidFill>
            <a:srgbClr val="92D050"/>
          </a:solidFill>
          <a:ln cap="flat" cmpd="sng" w="12700">
            <a:solidFill>
              <a:srgbClr val="203E5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75" name="Google Shape;275;p21"/>
          <p:cNvSpPr/>
          <p:nvPr/>
        </p:nvSpPr>
        <p:spPr>
          <a:xfrm>
            <a:off x="4117466" y="905261"/>
            <a:ext cx="1443676" cy="440946"/>
          </a:xfrm>
          <a:prstGeom prst="curvedDownArrow">
            <a:avLst>
              <a:gd fmla="val 25000" name="adj1"/>
              <a:gd fmla="val 50000" name="adj2"/>
              <a:gd fmla="val 25000" name="adj3"/>
            </a:avLst>
          </a:prstGeom>
          <a:solidFill>
            <a:srgbClr val="92D050"/>
          </a:solidFill>
          <a:ln cap="flat" cmpd="sng" w="12700">
            <a:solidFill>
              <a:srgbClr val="203E5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76" name="Google Shape;276;p21"/>
          <p:cNvSpPr/>
          <p:nvPr/>
        </p:nvSpPr>
        <p:spPr>
          <a:xfrm rot="166450">
            <a:off x="6935578" y="877265"/>
            <a:ext cx="1443676" cy="440946"/>
          </a:xfrm>
          <a:prstGeom prst="curvedDownArrow">
            <a:avLst>
              <a:gd fmla="val 25000" name="adj1"/>
              <a:gd fmla="val 50000" name="adj2"/>
              <a:gd fmla="val 25000" name="adj3"/>
            </a:avLst>
          </a:prstGeom>
          <a:solidFill>
            <a:srgbClr val="92D050"/>
          </a:solidFill>
          <a:ln cap="flat" cmpd="sng" w="12700">
            <a:solidFill>
              <a:srgbClr val="203E5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77" name="Google Shape;277;p21"/>
          <p:cNvSpPr/>
          <p:nvPr/>
        </p:nvSpPr>
        <p:spPr>
          <a:xfrm rot="2561042">
            <a:off x="9473286" y="2041328"/>
            <a:ext cx="1443676" cy="440946"/>
          </a:xfrm>
          <a:prstGeom prst="curvedDownArrow">
            <a:avLst>
              <a:gd fmla="val 25000" name="adj1"/>
              <a:gd fmla="val 50000" name="adj2"/>
              <a:gd fmla="val 25000" name="adj3"/>
            </a:avLst>
          </a:prstGeom>
          <a:solidFill>
            <a:srgbClr val="92D050"/>
          </a:solidFill>
          <a:ln cap="flat" cmpd="sng" w="12700">
            <a:solidFill>
              <a:srgbClr val="203E5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78" name="Google Shape;278;p21"/>
          <p:cNvSpPr/>
          <p:nvPr/>
        </p:nvSpPr>
        <p:spPr>
          <a:xfrm rot="4792503">
            <a:off x="10683261" y="4469068"/>
            <a:ext cx="1443676" cy="440946"/>
          </a:xfrm>
          <a:prstGeom prst="curvedDownArrow">
            <a:avLst>
              <a:gd fmla="val 25000" name="adj1"/>
              <a:gd fmla="val 50000" name="adj2"/>
              <a:gd fmla="val 25000" name="adj3"/>
            </a:avLst>
          </a:prstGeom>
          <a:solidFill>
            <a:srgbClr val="92D050"/>
          </a:solidFill>
          <a:ln cap="flat" cmpd="sng" w="12700">
            <a:solidFill>
              <a:srgbClr val="203E5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79" name="Google Shape;279;p21"/>
          <p:cNvSpPr txBox="1"/>
          <p:nvPr/>
        </p:nvSpPr>
        <p:spPr>
          <a:xfrm>
            <a:off x="0" y="0"/>
            <a:ext cx="12192000" cy="6847631"/>
          </a:xfrm>
          <a:prstGeom prst="rect">
            <a:avLst/>
          </a:prstGeom>
          <a:solidFill>
            <a:schemeClr val="lt1">
              <a:alpha val="89803"/>
            </a:schemeClr>
          </a:solidFill>
          <a:ln cap="flat" cmpd="sng" w="9525">
            <a:solidFill>
              <a:srgbClr val="92D050">
                <a:alpha val="64705"/>
              </a:srgbClr>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80" name="Google Shape;280;p21"/>
          <p:cNvPicPr preferRelativeResize="0"/>
          <p:nvPr/>
        </p:nvPicPr>
        <p:blipFill rotWithShape="1">
          <a:blip r:embed="rId4">
            <a:alphaModFix/>
          </a:blip>
          <a:srcRect b="0" l="0" r="0" t="0"/>
          <a:stretch/>
        </p:blipFill>
        <p:spPr>
          <a:xfrm>
            <a:off x="113393" y="119646"/>
            <a:ext cx="3285590" cy="2800831"/>
          </a:xfrm>
          <a:prstGeom prst="rect">
            <a:avLst/>
          </a:prstGeom>
          <a:noFill/>
          <a:ln>
            <a:noFill/>
          </a:ln>
        </p:spPr>
      </p:pic>
      <p:pic>
        <p:nvPicPr>
          <p:cNvPr id="281" name="Google Shape;281;p21"/>
          <p:cNvPicPr preferRelativeResize="0"/>
          <p:nvPr/>
        </p:nvPicPr>
        <p:blipFill rotWithShape="1">
          <a:blip r:embed="rId5">
            <a:alphaModFix/>
          </a:blip>
          <a:srcRect b="0" l="0" r="0" t="0"/>
          <a:stretch/>
        </p:blipFill>
        <p:spPr>
          <a:xfrm>
            <a:off x="4026303" y="141701"/>
            <a:ext cx="3096375" cy="2789413"/>
          </a:xfrm>
          <a:prstGeom prst="rect">
            <a:avLst/>
          </a:prstGeom>
          <a:noFill/>
          <a:ln>
            <a:noFill/>
          </a:ln>
        </p:spPr>
      </p:pic>
      <p:pic>
        <p:nvPicPr>
          <p:cNvPr id="282" name="Google Shape;282;p21"/>
          <p:cNvPicPr preferRelativeResize="0"/>
          <p:nvPr/>
        </p:nvPicPr>
        <p:blipFill rotWithShape="1">
          <a:blip r:embed="rId6">
            <a:alphaModFix/>
          </a:blip>
          <a:srcRect b="0" l="0" r="0" t="0"/>
          <a:stretch/>
        </p:blipFill>
        <p:spPr>
          <a:xfrm>
            <a:off x="7568818" y="192043"/>
            <a:ext cx="3411585" cy="2719422"/>
          </a:xfrm>
          <a:prstGeom prst="rect">
            <a:avLst/>
          </a:prstGeom>
          <a:noFill/>
          <a:ln>
            <a:noFill/>
          </a:ln>
        </p:spPr>
      </p:pic>
      <p:pic>
        <p:nvPicPr>
          <p:cNvPr id="283" name="Google Shape;283;p21"/>
          <p:cNvPicPr preferRelativeResize="0"/>
          <p:nvPr/>
        </p:nvPicPr>
        <p:blipFill rotWithShape="1">
          <a:blip r:embed="rId7">
            <a:alphaModFix/>
          </a:blip>
          <a:srcRect b="0" l="0" r="0" t="0"/>
          <a:stretch/>
        </p:blipFill>
        <p:spPr>
          <a:xfrm>
            <a:off x="178049" y="3096721"/>
            <a:ext cx="3537723" cy="2953453"/>
          </a:xfrm>
          <a:prstGeom prst="rect">
            <a:avLst/>
          </a:prstGeom>
          <a:noFill/>
          <a:ln>
            <a:noFill/>
          </a:ln>
        </p:spPr>
      </p:pic>
      <p:pic>
        <p:nvPicPr>
          <p:cNvPr id="284" name="Google Shape;284;p21"/>
          <p:cNvPicPr preferRelativeResize="0"/>
          <p:nvPr/>
        </p:nvPicPr>
        <p:blipFill rotWithShape="1">
          <a:blip r:embed="rId8">
            <a:alphaModFix/>
          </a:blip>
          <a:srcRect b="0" l="0" r="0" t="0"/>
          <a:stretch/>
        </p:blipFill>
        <p:spPr>
          <a:xfrm>
            <a:off x="4029916" y="3140886"/>
            <a:ext cx="3461389" cy="2904313"/>
          </a:xfrm>
          <a:prstGeom prst="rect">
            <a:avLst/>
          </a:prstGeom>
          <a:noFill/>
          <a:ln>
            <a:noFill/>
          </a:ln>
        </p:spPr>
      </p:pic>
      <p:sp>
        <p:nvSpPr>
          <p:cNvPr id="285" name="Google Shape;285;p21"/>
          <p:cNvSpPr/>
          <p:nvPr/>
        </p:nvSpPr>
        <p:spPr>
          <a:xfrm>
            <a:off x="11322818" y="140622"/>
            <a:ext cx="647903" cy="701964"/>
          </a:xfrm>
          <a:prstGeom prst="mathMultiply">
            <a:avLst>
              <a:gd fmla="val 23520" name="adj1"/>
            </a:avLst>
          </a:prstGeom>
          <a:solidFill>
            <a:schemeClr val="accent1"/>
          </a:solidFill>
          <a:ln cap="flat" cmpd="sng" w="12700">
            <a:solidFill>
              <a:srgbClr val="203E5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86" name="Google Shape;286;p21"/>
          <p:cNvPicPr preferRelativeResize="0"/>
          <p:nvPr/>
        </p:nvPicPr>
        <p:blipFill rotWithShape="1">
          <a:blip r:embed="rId9">
            <a:alphaModFix/>
          </a:blip>
          <a:srcRect b="11278" l="13435" r="16956" t="14360"/>
          <a:stretch/>
        </p:blipFill>
        <p:spPr>
          <a:xfrm>
            <a:off x="8134776" y="3175076"/>
            <a:ext cx="3511993" cy="2837817"/>
          </a:xfrm>
          <a:prstGeom prst="rect">
            <a:avLst/>
          </a:prstGeom>
          <a:noFill/>
          <a:ln>
            <a:noFill/>
          </a:ln>
        </p:spPr>
      </p:pic>
    </p:spTree>
  </p:cSld>
  <p:clrMapOvr>
    <a:masterClrMapping/>
  </p:clrMapOvr>
  <p:transition spd="slow">
    <p:fade thruBlk="1"/>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500"/>
                                        <p:tgtEl>
                                          <p:spTgt spid="279"/>
                                        </p:tgtEl>
                                      </p:cBhvr>
                                    </p:animEffect>
                                  </p:childTnLst>
                                </p:cTn>
                              </p:par>
                              <p:par>
                                <p:cTn fill="hold" nodeType="withEffect" presetClass="exit" presetID="10" presetSubtype="0">
                                  <p:stCondLst>
                                    <p:cond delay="0"/>
                                  </p:stCondLst>
                                  <p:childTnLst>
                                    <p:animEffect filter="fade" transition="out">
                                      <p:cBhvr>
                                        <p:cTn dur="500"/>
                                        <p:tgtEl>
                                          <p:spTgt spid="279"/>
                                        </p:tgtEl>
                                      </p:cBhvr>
                                    </p:animEffect>
                                    <p:set>
                                      <p:cBhvr>
                                        <p:cTn dur="1" fill="hold">
                                          <p:stCondLst>
                                            <p:cond delay="500"/>
                                          </p:stCondLst>
                                        </p:cTn>
                                        <p:tgtEl>
                                          <p:spTgt spid="27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500"/>
                                        <p:tgtEl>
                                          <p:spTgt spid="279"/>
                                        </p:tgtEl>
                                      </p:cBhvr>
                                    </p:animEffect>
                                  </p:childTnLst>
                                </p:cTn>
                              </p:par>
                              <p:par>
                                <p:cTn fill="hold" nodeType="with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500"/>
                                        <p:tgtEl>
                                          <p:spTgt spid="283"/>
                                        </p:tgtEl>
                                      </p:cBhvr>
                                    </p:animEffect>
                                  </p:childTnLst>
                                </p:cTn>
                              </p:par>
                              <p:par>
                                <p:cTn fill="hold" nodeType="with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500"/>
                                        <p:tgtEl>
                                          <p:spTgt spid="286"/>
                                        </p:tgtEl>
                                      </p:cBhvr>
                                    </p:animEffect>
                                  </p:childTnLst>
                                </p:cTn>
                              </p:par>
                              <p:par>
                                <p:cTn fill="hold" nodeType="withEffect" presetClass="entr" presetID="10" presetSubtype="0">
                                  <p:stCondLst>
                                    <p:cond delay="0"/>
                                  </p:stCondLst>
                                  <p:childTnLst>
                                    <p:set>
                                      <p:cBhvr>
                                        <p:cTn dur="1" fill="hold">
                                          <p:stCondLst>
                                            <p:cond delay="0"/>
                                          </p:stCondLst>
                                        </p:cTn>
                                        <p:tgtEl>
                                          <p:spTgt spid="285"/>
                                        </p:tgtEl>
                                        <p:attrNameLst>
                                          <p:attrName>style.visibility</p:attrName>
                                        </p:attrNameLst>
                                      </p:cBhvr>
                                      <p:to>
                                        <p:strVal val="visible"/>
                                      </p:to>
                                    </p:set>
                                    <p:animEffect filter="fade" transition="in">
                                      <p:cBhvr>
                                        <p:cTn dur="500"/>
                                        <p:tgtEl>
                                          <p:spTgt spid="285"/>
                                        </p:tgtEl>
                                      </p:cBhvr>
                                    </p:animEffect>
                                  </p:childTnLst>
                                </p:cTn>
                              </p:par>
                              <p:par>
                                <p:cTn fill="hold" nodeType="with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500"/>
                                        <p:tgtEl>
                                          <p:spTgt spid="284"/>
                                        </p:tgtEl>
                                      </p:cBhvr>
                                    </p:animEffect>
                                  </p:childTnLst>
                                </p:cTn>
                              </p:par>
                              <p:par>
                                <p:cTn fill="hold" nodeType="with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500"/>
                                        <p:tgtEl>
                                          <p:spTgt spid="282"/>
                                        </p:tgtEl>
                                      </p:cBhvr>
                                    </p:animEffect>
                                  </p:childTnLst>
                                </p:cTn>
                              </p:par>
                              <p:par>
                                <p:cTn fill="hold" nodeType="withEffect" presetClass="entr" presetID="10" presetSubtype="0">
                                  <p:stCondLst>
                                    <p:cond delay="0"/>
                                  </p:stCondLst>
                                  <p:childTnLst>
                                    <p:set>
                                      <p:cBhvr>
                                        <p:cTn dur="1" fill="hold">
                                          <p:stCondLst>
                                            <p:cond delay="0"/>
                                          </p:stCondLst>
                                        </p:cTn>
                                        <p:tgtEl>
                                          <p:spTgt spid="281"/>
                                        </p:tgtEl>
                                        <p:attrNameLst>
                                          <p:attrName>style.visibility</p:attrName>
                                        </p:attrNameLst>
                                      </p:cBhvr>
                                      <p:to>
                                        <p:strVal val="visible"/>
                                      </p:to>
                                    </p:set>
                                    <p:animEffect filter="fade" transition="in">
                                      <p:cBhvr>
                                        <p:cTn dur="500"/>
                                        <p:tgtEl>
                                          <p:spTgt spid="281"/>
                                        </p:tgtEl>
                                      </p:cBhvr>
                                    </p:animEffec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500"/>
                                        <p:tgtEl>
                                          <p:spTgt spid="2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279"/>
                                        </p:tgtEl>
                                      </p:cBhvr>
                                    </p:animEffect>
                                    <p:set>
                                      <p:cBhvr>
                                        <p:cTn dur="1" fill="hold">
                                          <p:stCondLst>
                                            <p:cond delay="500"/>
                                          </p:stCondLst>
                                        </p:cTn>
                                        <p:tgtEl>
                                          <p:spTgt spid="27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283"/>
                                        </p:tgtEl>
                                      </p:cBhvr>
                                    </p:animEffect>
                                    <p:set>
                                      <p:cBhvr>
                                        <p:cTn dur="1" fill="hold">
                                          <p:stCondLst>
                                            <p:cond delay="500"/>
                                          </p:stCondLst>
                                        </p:cTn>
                                        <p:tgtEl>
                                          <p:spTgt spid="28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286"/>
                                        </p:tgtEl>
                                      </p:cBhvr>
                                    </p:animEffect>
                                    <p:set>
                                      <p:cBhvr>
                                        <p:cTn dur="1" fill="hold">
                                          <p:stCondLst>
                                            <p:cond delay="500"/>
                                          </p:stCondLst>
                                        </p:cTn>
                                        <p:tgtEl>
                                          <p:spTgt spid="28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285"/>
                                        </p:tgtEl>
                                      </p:cBhvr>
                                    </p:animEffect>
                                    <p:set>
                                      <p:cBhvr>
                                        <p:cTn dur="1" fill="hold">
                                          <p:stCondLst>
                                            <p:cond delay="500"/>
                                          </p:stCondLst>
                                        </p:cTn>
                                        <p:tgtEl>
                                          <p:spTgt spid="28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284"/>
                                        </p:tgtEl>
                                      </p:cBhvr>
                                    </p:animEffect>
                                    <p:set>
                                      <p:cBhvr>
                                        <p:cTn dur="1" fill="hold">
                                          <p:stCondLst>
                                            <p:cond delay="500"/>
                                          </p:stCondLst>
                                        </p:cTn>
                                        <p:tgtEl>
                                          <p:spTgt spid="28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282"/>
                                        </p:tgtEl>
                                      </p:cBhvr>
                                    </p:animEffect>
                                    <p:set>
                                      <p:cBhvr>
                                        <p:cTn dur="1" fill="hold">
                                          <p:stCondLst>
                                            <p:cond delay="500"/>
                                          </p:stCondLst>
                                        </p:cTn>
                                        <p:tgtEl>
                                          <p:spTgt spid="28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281"/>
                                        </p:tgtEl>
                                      </p:cBhvr>
                                    </p:animEffect>
                                    <p:set>
                                      <p:cBhvr>
                                        <p:cTn dur="1" fill="hold">
                                          <p:stCondLst>
                                            <p:cond delay="500"/>
                                          </p:stCondLst>
                                        </p:cTn>
                                        <p:tgtEl>
                                          <p:spTgt spid="28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280"/>
                                        </p:tgtEl>
                                      </p:cBhvr>
                                    </p:animEffect>
                                    <p:set>
                                      <p:cBhvr>
                                        <p:cTn dur="1" fill="hold">
                                          <p:stCondLst>
                                            <p:cond delay="500"/>
                                          </p:stCondLst>
                                        </p:cTn>
                                        <p:tgtEl>
                                          <p:spTgt spid="28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2"/>
          <p:cNvSpPr txBox="1"/>
          <p:nvPr>
            <p:ph type="title"/>
          </p:nvPr>
        </p:nvSpPr>
        <p:spPr>
          <a:xfrm>
            <a:off x="0" y="246621"/>
            <a:ext cx="7331143" cy="920336"/>
          </a:xfrm>
          <a:prstGeom prst="rect">
            <a:avLst/>
          </a:prstGeom>
          <a:noFill/>
          <a:ln>
            <a:noFill/>
          </a:ln>
        </p:spPr>
        <p:txBody>
          <a:bodyPr anchorCtr="0" anchor="b" bIns="0" lIns="0" spcFirstLastPara="1" rIns="0" wrap="square" tIns="0">
            <a:noAutofit/>
          </a:bodyPr>
          <a:lstStyle/>
          <a:p>
            <a:pPr indent="0" lvl="0" marL="0" rtl="0" algn="ctr">
              <a:lnSpc>
                <a:spcPct val="90000"/>
              </a:lnSpc>
              <a:spcBef>
                <a:spcPts val="0"/>
              </a:spcBef>
              <a:spcAft>
                <a:spcPts val="0"/>
              </a:spcAft>
              <a:buClr>
                <a:schemeClr val="dk1"/>
              </a:buClr>
              <a:buSzPts val="3200"/>
              <a:buFont typeface="Corbel"/>
              <a:buNone/>
            </a:pPr>
            <a:r>
              <a:rPr lang="en-US"/>
              <a:t>MODEL TRAINING COMPARISON</a:t>
            </a:r>
            <a:endParaRPr/>
          </a:p>
        </p:txBody>
      </p:sp>
      <p:pic>
        <p:nvPicPr>
          <p:cNvPr id="293" name="Google Shape;293;p22"/>
          <p:cNvPicPr preferRelativeResize="0"/>
          <p:nvPr>
            <p:ph idx="1" type="body"/>
          </p:nvPr>
        </p:nvPicPr>
        <p:blipFill rotWithShape="1">
          <a:blip r:embed="rId3">
            <a:alphaModFix/>
          </a:blip>
          <a:srcRect b="0" l="0" r="0" t="0"/>
          <a:stretch/>
        </p:blipFill>
        <p:spPr>
          <a:xfrm>
            <a:off x="888149" y="2834730"/>
            <a:ext cx="4173409" cy="3315777"/>
          </a:xfrm>
          <a:prstGeom prst="rect">
            <a:avLst/>
          </a:prstGeom>
          <a:noFill/>
          <a:ln>
            <a:noFill/>
          </a:ln>
          <a:effectLst>
            <a:outerShdw blurRad="190500" rotWithShape="0" algn="tl">
              <a:srgbClr val="000000">
                <a:alpha val="69803"/>
              </a:srgbClr>
            </a:outerShdw>
          </a:effectLst>
        </p:spPr>
      </p:pic>
      <p:pic>
        <p:nvPicPr>
          <p:cNvPr id="294" name="Google Shape;294;p22"/>
          <p:cNvPicPr preferRelativeResize="0"/>
          <p:nvPr>
            <p:ph idx="3" type="body"/>
          </p:nvPr>
        </p:nvPicPr>
        <p:blipFill rotWithShape="1">
          <a:blip r:embed="rId4">
            <a:alphaModFix/>
          </a:blip>
          <a:srcRect b="0" l="0" r="0" t="0"/>
          <a:stretch/>
        </p:blipFill>
        <p:spPr>
          <a:xfrm>
            <a:off x="7201469" y="1166957"/>
            <a:ext cx="4162227" cy="3235321"/>
          </a:xfrm>
          <a:prstGeom prst="rect">
            <a:avLst/>
          </a:prstGeom>
          <a:noFill/>
          <a:ln>
            <a:noFill/>
          </a:ln>
          <a:effectLst>
            <a:outerShdw blurRad="190500" rotWithShape="0" algn="tl">
              <a:srgbClr val="000000">
                <a:alpha val="69803"/>
              </a:srgbClr>
            </a:outerShdw>
          </a:effectLst>
        </p:spPr>
      </p:pic>
      <p:sp>
        <p:nvSpPr>
          <p:cNvPr id="295" name="Google Shape;295;p22"/>
          <p:cNvSpPr txBox="1"/>
          <p:nvPr/>
        </p:nvSpPr>
        <p:spPr>
          <a:xfrm>
            <a:off x="1838227" y="1649690"/>
            <a:ext cx="3500009" cy="129266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Calibri"/>
                <a:ea typeface="Calibri"/>
                <a:cs typeface="Calibri"/>
                <a:sym typeface="Calibri"/>
              </a:rPr>
              <a:t>Model</a:t>
            </a:r>
            <a:r>
              <a:rPr lang="en-US" sz="1200">
                <a:solidFill>
                  <a:schemeClr val="dk1"/>
                </a:solidFill>
                <a:latin typeface="Calibri"/>
                <a:ea typeface="Calibri"/>
                <a:cs typeface="Calibri"/>
                <a:sym typeface="Calibri"/>
              </a:rPr>
              <a:t>: KNeighborsRegressor </a:t>
            </a:r>
            <a:br>
              <a:rPr lang="en-US" sz="1200">
                <a:solidFill>
                  <a:schemeClr val="dk1"/>
                </a:solidFill>
                <a:latin typeface="Calibri"/>
                <a:ea typeface="Calibri"/>
                <a:cs typeface="Calibri"/>
                <a:sym typeface="Calibri"/>
              </a:rPr>
            </a:br>
            <a:r>
              <a:rPr b="1" lang="en-US" sz="1200">
                <a:solidFill>
                  <a:schemeClr val="dk1"/>
                </a:solidFill>
                <a:latin typeface="Calibri"/>
                <a:ea typeface="Calibri"/>
                <a:cs typeface="Calibri"/>
                <a:sym typeface="Calibri"/>
              </a:rPr>
              <a:t>R2_score</a:t>
            </a:r>
            <a:r>
              <a:rPr lang="en-US" sz="1200">
                <a:solidFill>
                  <a:schemeClr val="dk1"/>
                </a:solidFill>
                <a:latin typeface="Calibri"/>
                <a:ea typeface="Calibri"/>
                <a:cs typeface="Calibri"/>
                <a:sym typeface="Calibri"/>
              </a:rPr>
              <a:t>: 0.81</a:t>
            </a:r>
            <a:br>
              <a:rPr lang="en-US" sz="1200">
                <a:solidFill>
                  <a:schemeClr val="dk1"/>
                </a:solidFill>
                <a:latin typeface="Calibri"/>
                <a:ea typeface="Calibri"/>
                <a:cs typeface="Calibri"/>
                <a:sym typeface="Calibri"/>
              </a:rPr>
            </a:br>
            <a:r>
              <a:rPr b="1" lang="en-US" sz="1200">
                <a:solidFill>
                  <a:schemeClr val="dk1"/>
                </a:solidFill>
                <a:latin typeface="Calibri"/>
                <a:ea typeface="Calibri"/>
                <a:cs typeface="Calibri"/>
                <a:sym typeface="Calibri"/>
              </a:rPr>
              <a:t>RMSE</a:t>
            </a:r>
            <a:r>
              <a:rPr lang="en-US" sz="1200">
                <a:solidFill>
                  <a:schemeClr val="dk1"/>
                </a:solidFill>
                <a:latin typeface="Calibri"/>
                <a:ea typeface="Calibri"/>
                <a:cs typeface="Calibri"/>
                <a:sym typeface="Calibri"/>
              </a:rPr>
              <a:t>: 91671.84</a:t>
            </a:r>
            <a:br>
              <a:rPr lang="en-US" sz="1200">
                <a:solidFill>
                  <a:schemeClr val="dk1"/>
                </a:solidFill>
                <a:latin typeface="Calibri"/>
                <a:ea typeface="Calibri"/>
                <a:cs typeface="Calibri"/>
                <a:sym typeface="Calibri"/>
              </a:rPr>
            </a:br>
            <a:r>
              <a:rPr b="1" lang="en-US" sz="1200">
                <a:solidFill>
                  <a:schemeClr val="dk1"/>
                </a:solidFill>
                <a:latin typeface="Calibri"/>
                <a:ea typeface="Calibri"/>
                <a:cs typeface="Calibri"/>
                <a:sym typeface="Calibri"/>
              </a:rPr>
              <a:t>MAE</a:t>
            </a:r>
            <a:r>
              <a:rPr lang="en-US" sz="1200">
                <a:solidFill>
                  <a:schemeClr val="dk1"/>
                </a:solidFill>
                <a:latin typeface="Calibri"/>
                <a:ea typeface="Calibri"/>
                <a:cs typeface="Calibri"/>
                <a:sym typeface="Calibri"/>
              </a:rPr>
              <a:t>: 64721.75</a:t>
            </a:r>
            <a:br>
              <a:rPr lang="en-US" sz="1200">
                <a:solidFill>
                  <a:schemeClr val="dk1"/>
                </a:solidFill>
                <a:latin typeface="Calibri"/>
                <a:ea typeface="Calibri"/>
                <a:cs typeface="Calibri"/>
                <a:sym typeface="Calibri"/>
              </a:rPr>
            </a:br>
            <a:r>
              <a:rPr b="1" lang="en-US" sz="1200">
                <a:solidFill>
                  <a:schemeClr val="dk1"/>
                </a:solidFill>
                <a:latin typeface="Calibri"/>
                <a:ea typeface="Calibri"/>
                <a:cs typeface="Calibri"/>
                <a:sym typeface="Calibri"/>
              </a:rPr>
              <a:t>MAPE</a:t>
            </a:r>
            <a:r>
              <a:rPr lang="en-US" sz="1200">
                <a:solidFill>
                  <a:schemeClr val="dk1"/>
                </a:solidFill>
                <a:latin typeface="Calibri"/>
                <a:ea typeface="Calibri"/>
                <a:cs typeface="Calibri"/>
                <a:sym typeface="Calibri"/>
              </a:rPr>
              <a:t>: 14.41 %</a:t>
            </a: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sp>
        <p:nvSpPr>
          <p:cNvPr id="296" name="Google Shape;296;p22"/>
          <p:cNvSpPr/>
          <p:nvPr/>
        </p:nvSpPr>
        <p:spPr>
          <a:xfrm>
            <a:off x="292231" y="6268014"/>
            <a:ext cx="1545996" cy="471342"/>
          </a:xfrm>
          <a:prstGeom prst="roundRect">
            <a:avLst>
              <a:gd fmla="val 16667" name="adj"/>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7" name="Google Shape;297;p22"/>
          <p:cNvSpPr txBox="1"/>
          <p:nvPr>
            <p:ph idx="4" type="body"/>
          </p:nvPr>
        </p:nvSpPr>
        <p:spPr>
          <a:xfrm>
            <a:off x="8513703" y="4793357"/>
            <a:ext cx="2561977" cy="830997"/>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Clr>
                <a:schemeClr val="dk1"/>
              </a:buClr>
              <a:buSzPts val="1200"/>
              <a:buNone/>
            </a:pPr>
            <a:r>
              <a:rPr lang="en-US" sz="1200">
                <a:solidFill>
                  <a:schemeClr val="dk1"/>
                </a:solidFill>
                <a:latin typeface="Calibri"/>
                <a:ea typeface="Calibri"/>
                <a:cs typeface="Calibri"/>
                <a:sym typeface="Calibri"/>
              </a:rPr>
              <a:t>MODEL</a:t>
            </a:r>
            <a:r>
              <a:rPr b="0" lang="en-US" sz="1200">
                <a:solidFill>
                  <a:schemeClr val="dk1"/>
                </a:solidFill>
                <a:latin typeface="Calibri"/>
                <a:ea typeface="Calibri"/>
                <a:cs typeface="Calibri"/>
                <a:sym typeface="Calibri"/>
              </a:rPr>
              <a:t>: LINEARREGRESSION </a:t>
            </a:r>
            <a:br>
              <a:rPr b="0"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R2_SCORE</a:t>
            </a:r>
            <a:r>
              <a:rPr b="0" lang="en-US" sz="1200">
                <a:solidFill>
                  <a:schemeClr val="dk1"/>
                </a:solidFill>
                <a:latin typeface="Calibri"/>
                <a:ea typeface="Calibri"/>
                <a:cs typeface="Calibri"/>
                <a:sym typeface="Calibri"/>
              </a:rPr>
              <a:t>: 0.85 </a:t>
            </a:r>
            <a:br>
              <a:rPr b="0"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RMSE</a:t>
            </a:r>
            <a:r>
              <a:rPr b="0" lang="en-US" sz="1200">
                <a:solidFill>
                  <a:schemeClr val="dk1"/>
                </a:solidFill>
                <a:latin typeface="Calibri"/>
                <a:ea typeface="Calibri"/>
                <a:cs typeface="Calibri"/>
                <a:sym typeface="Calibri"/>
              </a:rPr>
              <a:t>: 83001.44</a:t>
            </a:r>
            <a:br>
              <a:rPr b="0"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MAE</a:t>
            </a:r>
            <a:r>
              <a:rPr b="0" lang="en-US" sz="1200">
                <a:solidFill>
                  <a:schemeClr val="dk1"/>
                </a:solidFill>
                <a:latin typeface="Calibri"/>
                <a:ea typeface="Calibri"/>
                <a:cs typeface="Calibri"/>
                <a:sym typeface="Calibri"/>
              </a:rPr>
              <a:t>: 59168.01 </a:t>
            </a:r>
            <a:br>
              <a:rPr b="0"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MAPE</a:t>
            </a:r>
            <a:r>
              <a:rPr b="0" lang="en-US" sz="1200">
                <a:solidFill>
                  <a:schemeClr val="dk1"/>
                </a:solidFill>
                <a:latin typeface="Calibri"/>
                <a:ea typeface="Calibri"/>
                <a:cs typeface="Calibri"/>
                <a:sym typeface="Calibri"/>
              </a:rPr>
              <a:t>: 13.12 %</a:t>
            </a:r>
            <a:endParaRPr b="0" sz="1200">
              <a:solidFill>
                <a:schemeClr val="dk1"/>
              </a:solidFill>
              <a:latin typeface="Calibri"/>
              <a:ea typeface="Calibri"/>
              <a:cs typeface="Calibri"/>
              <a:sym typeface="Calibri"/>
            </a:endParaRPr>
          </a:p>
        </p:txBody>
      </p:sp>
      <p:pic>
        <p:nvPicPr>
          <p:cNvPr id="298" name="Google Shape;298;p22"/>
          <p:cNvPicPr preferRelativeResize="0"/>
          <p:nvPr>
            <p:ph idx="6" type="pic"/>
          </p:nvPr>
        </p:nvPicPr>
        <p:blipFill rotWithShape="1">
          <a:blip r:embed="rId5">
            <a:alphaModFix/>
          </a:blip>
          <a:srcRect b="0" l="131" r="131" t="0"/>
          <a:stretch/>
        </p:blipFill>
        <p:spPr>
          <a:xfrm>
            <a:off x="6186028" y="4793357"/>
            <a:ext cx="830997" cy="830997"/>
          </a:xfrm>
          <a:prstGeom prst="rect">
            <a:avLst/>
          </a:prstGeom>
          <a:noFill/>
          <a:ln>
            <a:noFill/>
          </a:ln>
        </p:spPr>
      </p:pic>
      <p:sp>
        <p:nvSpPr>
          <p:cNvPr id="299" name="Google Shape;299;p22"/>
          <p:cNvSpPr/>
          <p:nvPr/>
        </p:nvSpPr>
        <p:spPr>
          <a:xfrm>
            <a:off x="5061558" y="1649690"/>
            <a:ext cx="1034441" cy="1011046"/>
          </a:xfrm>
          <a:prstGeom prst="ellipse">
            <a:avLst/>
          </a:prstGeom>
          <a:gradFill>
            <a:gsLst>
              <a:gs pos="0">
                <a:srgbClr val="BDF295"/>
              </a:gs>
              <a:gs pos="50000">
                <a:srgbClr val="D5F5BE"/>
              </a:gs>
              <a:gs pos="100000">
                <a:srgbClr val="EAFADE"/>
              </a:gs>
            </a:gsLst>
            <a:path path="circle">
              <a:fillToRect b="50%" l="50%" r="50%" t="50%"/>
            </a:path>
            <a:tileRect/>
          </a:gradFill>
          <a:ln cap="flat" cmpd="sng" w="9525">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pic>
        <p:nvPicPr>
          <p:cNvPr id="300" name="Google Shape;300;p22"/>
          <p:cNvPicPr preferRelativeResize="0"/>
          <p:nvPr>
            <p:ph idx="5" type="pic"/>
          </p:nvPr>
        </p:nvPicPr>
        <p:blipFill rotWithShape="1">
          <a:blip r:embed="rId6">
            <a:alphaModFix/>
          </a:blip>
          <a:srcRect b="0" l="0" r="0" t="0"/>
          <a:stretch/>
        </p:blipFill>
        <p:spPr>
          <a:xfrm>
            <a:off x="5155990" y="1732425"/>
            <a:ext cx="845575" cy="845575"/>
          </a:xfrm>
          <a:prstGeom prst="rect">
            <a:avLst/>
          </a:prstGeom>
          <a:noFill/>
          <a:ln>
            <a:noFill/>
          </a:ln>
        </p:spPr>
      </p:pic>
    </p:spTree>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3"/>
          <p:cNvSpPr txBox="1"/>
          <p:nvPr>
            <p:ph type="title"/>
          </p:nvPr>
        </p:nvSpPr>
        <p:spPr>
          <a:xfrm>
            <a:off x="515938" y="499595"/>
            <a:ext cx="4937100" cy="20967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200"/>
              <a:buFont typeface="Corbel"/>
              <a:buNone/>
            </a:pPr>
            <a:br>
              <a:rPr b="0" lang="en-US"/>
            </a:br>
            <a:br>
              <a:rPr lang="en-US"/>
            </a:br>
            <a:endParaRPr/>
          </a:p>
        </p:txBody>
      </p:sp>
      <p:sp>
        <p:nvSpPr>
          <p:cNvPr id="307" name="Google Shape;307;p23"/>
          <p:cNvSpPr txBox="1"/>
          <p:nvPr>
            <p:ph idx="12" type="sldNum"/>
          </p:nvPr>
        </p:nvSpPr>
        <p:spPr>
          <a:xfrm>
            <a:off x="11363696" y="6455739"/>
            <a:ext cx="294600" cy="1875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
        <p:nvSpPr>
          <p:cNvPr id="308" name="Google Shape;308;p23"/>
          <p:cNvSpPr txBox="1"/>
          <p:nvPr/>
        </p:nvSpPr>
        <p:spPr>
          <a:xfrm>
            <a:off x="468096" y="1271431"/>
            <a:ext cx="54009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lang="en-US" sz="1600">
                <a:solidFill>
                  <a:srgbClr val="000000"/>
                </a:solidFill>
                <a:latin typeface="Arial"/>
                <a:ea typeface="Arial"/>
                <a:cs typeface="Arial"/>
                <a:sym typeface="Arial"/>
              </a:rPr>
              <a:t>      </a:t>
            </a:r>
            <a:r>
              <a:rPr b="1" i="0" lang="en-US" sz="1600" u="none" cap="none" strike="noStrike">
                <a:solidFill>
                  <a:srgbClr val="000000"/>
                </a:solidFill>
                <a:latin typeface="Arial"/>
                <a:ea typeface="Arial"/>
                <a:cs typeface="Arial"/>
                <a:sym typeface="Arial"/>
              </a:rPr>
              <a:t>Above 650K</a:t>
            </a:r>
            <a:r>
              <a:rPr b="0" i="0" lang="en-US" sz="1600" u="none" cap="none" strike="noStrike">
                <a:solidFill>
                  <a:srgbClr val="000000"/>
                </a:solidFill>
                <a:latin typeface="Arial"/>
                <a:ea typeface="Arial"/>
                <a:cs typeface="Arial"/>
                <a:sym typeface="Arial"/>
              </a:rPr>
              <a:t> </a:t>
            </a:r>
            <a:endParaRPr sz="1600">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1400"/>
              <a:buFont typeface="Arial"/>
              <a:buChar char="•"/>
            </a:pPr>
            <a:r>
              <a:rPr b="1" i="0" lang="en-US" sz="1400" u="none" cap="none" strike="noStrike">
                <a:solidFill>
                  <a:srgbClr val="000000"/>
                </a:solidFill>
                <a:latin typeface="Arial"/>
                <a:ea typeface="Arial"/>
                <a:cs typeface="Arial"/>
                <a:sym typeface="Arial"/>
              </a:rPr>
              <a:t>Ratio</a:t>
            </a:r>
            <a:r>
              <a:rPr b="0" i="0" lang="en-US" sz="1400" u="none" cap="none" strike="noStrike">
                <a:solidFill>
                  <a:srgbClr val="000000"/>
                </a:solidFill>
                <a:latin typeface="Arial"/>
                <a:ea typeface="Arial"/>
                <a:cs typeface="Arial"/>
                <a:sym typeface="Arial"/>
              </a:rPr>
              <a:t>: 5322 / 21,597 </a:t>
            </a:r>
            <a:endParaRPr/>
          </a:p>
          <a:p>
            <a:pPr indent="-342900" lvl="0" marL="342900" marR="0" rtl="0" algn="l">
              <a:lnSpc>
                <a:spcPct val="100000"/>
              </a:lnSpc>
              <a:spcBef>
                <a:spcPts val="0"/>
              </a:spcBef>
              <a:spcAft>
                <a:spcPts val="0"/>
              </a:spcAft>
              <a:buClr>
                <a:srgbClr val="000000"/>
              </a:buClr>
              <a:buSzPts val="1400"/>
              <a:buFont typeface="Arial"/>
              <a:buChar char="•"/>
            </a:pPr>
            <a:r>
              <a:rPr b="1" i="0" lang="en-US" sz="1400" u="none" cap="none" strike="noStrike">
                <a:solidFill>
                  <a:srgbClr val="000000"/>
                </a:solidFill>
                <a:latin typeface="Arial"/>
                <a:ea typeface="Arial"/>
                <a:cs typeface="Arial"/>
                <a:sym typeface="Arial"/>
              </a:rPr>
              <a:t>Focus Area</a:t>
            </a:r>
            <a:r>
              <a:rPr b="0" i="0" lang="en-US" sz="1400" u="none" cap="none" strike="noStrike">
                <a:solidFill>
                  <a:srgbClr val="000000"/>
                </a:solidFill>
                <a:latin typeface="Arial"/>
                <a:ea typeface="Arial"/>
                <a:cs typeface="Arial"/>
                <a:sym typeface="Arial"/>
              </a:rPr>
              <a:t>: Where more than 15% of house transaction price were above 650k</a:t>
            </a:r>
            <a:endParaRPr/>
          </a:p>
          <a:p>
            <a:pPr indent="-342900" lvl="0" marL="342900" marR="0" rtl="0" algn="l">
              <a:lnSpc>
                <a:spcPct val="100000"/>
              </a:lnSpc>
              <a:spcBef>
                <a:spcPts val="0"/>
              </a:spcBef>
              <a:spcAft>
                <a:spcPts val="0"/>
              </a:spcAft>
              <a:buClr>
                <a:srgbClr val="000000"/>
              </a:buClr>
              <a:buSzPts val="1400"/>
              <a:buFont typeface="Arial"/>
              <a:buChar char="•"/>
            </a:pPr>
            <a:r>
              <a:rPr b="1" i="0" lang="en-US" sz="1400" u="none" cap="none" strike="noStrike">
                <a:solidFill>
                  <a:srgbClr val="000000"/>
                </a:solidFill>
                <a:latin typeface="Arial"/>
                <a:ea typeface="Arial"/>
                <a:cs typeface="Arial"/>
                <a:sym typeface="Arial"/>
              </a:rPr>
              <a:t>Transactions Period</a:t>
            </a:r>
            <a:r>
              <a:rPr b="0" i="0" lang="en-US" sz="1400" u="none" cap="none" strike="noStrike">
                <a:solidFill>
                  <a:srgbClr val="000000"/>
                </a:solidFill>
                <a:latin typeface="Arial"/>
                <a:ea typeface="Arial"/>
                <a:cs typeface="Arial"/>
                <a:sym typeface="Arial"/>
              </a:rPr>
              <a:t>: 2 years.</a:t>
            </a:r>
            <a:endParaRPr/>
          </a:p>
        </p:txBody>
      </p:sp>
      <p:grpSp>
        <p:nvGrpSpPr>
          <p:cNvPr id="309" name="Google Shape;309;p23"/>
          <p:cNvGrpSpPr/>
          <p:nvPr/>
        </p:nvGrpSpPr>
        <p:grpSpPr>
          <a:xfrm>
            <a:off x="6526159" y="1718319"/>
            <a:ext cx="4482795" cy="4285441"/>
            <a:chOff x="3639266" y="-1437246"/>
            <a:chExt cx="7892245" cy="7697935"/>
          </a:xfrm>
        </p:grpSpPr>
        <p:pic>
          <p:nvPicPr>
            <p:cNvPr id="310" name="Google Shape;310;p23"/>
            <p:cNvPicPr preferRelativeResize="0"/>
            <p:nvPr/>
          </p:nvPicPr>
          <p:blipFill rotWithShape="1">
            <a:blip r:embed="rId3">
              <a:alphaModFix/>
            </a:blip>
            <a:srcRect b="0" l="0" r="0" t="0"/>
            <a:stretch/>
          </p:blipFill>
          <p:spPr>
            <a:xfrm>
              <a:off x="3639266" y="1817985"/>
              <a:ext cx="4826333" cy="4441073"/>
            </a:xfrm>
            <a:prstGeom prst="rect">
              <a:avLst/>
            </a:prstGeom>
            <a:noFill/>
            <a:ln>
              <a:noFill/>
            </a:ln>
          </p:spPr>
        </p:pic>
        <p:grpSp>
          <p:nvGrpSpPr>
            <p:cNvPr id="311" name="Google Shape;311;p23"/>
            <p:cNvGrpSpPr/>
            <p:nvPr/>
          </p:nvGrpSpPr>
          <p:grpSpPr>
            <a:xfrm>
              <a:off x="3661822" y="-1350688"/>
              <a:ext cx="3066300" cy="2974200"/>
              <a:chOff x="3232905" y="-3223797"/>
              <a:chExt cx="3066300" cy="2974200"/>
            </a:xfrm>
          </p:grpSpPr>
          <p:sp>
            <p:nvSpPr>
              <p:cNvPr id="312" name="Google Shape;312;p23"/>
              <p:cNvSpPr/>
              <p:nvPr/>
            </p:nvSpPr>
            <p:spPr>
              <a:xfrm>
                <a:off x="3232905" y="-3223797"/>
                <a:ext cx="3066300" cy="2974200"/>
              </a:xfrm>
              <a:prstGeom prst="frame">
                <a:avLst>
                  <a:gd fmla="val 12500" name="adj1"/>
                </a:avLst>
              </a:prstGeom>
              <a:blipFill rotWithShape="1">
                <a:blip r:embed="rId4">
                  <a:alphaModFix amt="65000"/>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dk1"/>
                  </a:solidFill>
                  <a:latin typeface="Calibri"/>
                  <a:ea typeface="Calibri"/>
                  <a:cs typeface="Calibri"/>
                  <a:sym typeface="Calibri"/>
                </a:endParaRPr>
              </a:p>
            </p:txBody>
          </p:sp>
          <p:sp>
            <p:nvSpPr>
              <p:cNvPr id="313" name="Google Shape;313;p23"/>
              <p:cNvSpPr/>
              <p:nvPr/>
            </p:nvSpPr>
            <p:spPr>
              <a:xfrm>
                <a:off x="3673592" y="-2806890"/>
                <a:ext cx="2146200" cy="2104800"/>
              </a:xfrm>
              <a:prstGeom prst="rect">
                <a:avLst/>
              </a:prstGeom>
              <a:blipFill rotWithShape="1">
                <a:blip r:embed="rId4">
                  <a:alphaModFix amt="65000"/>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grpSp>
        <p:grpSp>
          <p:nvGrpSpPr>
            <p:cNvPr id="314" name="Google Shape;314;p23"/>
            <p:cNvGrpSpPr/>
            <p:nvPr/>
          </p:nvGrpSpPr>
          <p:grpSpPr>
            <a:xfrm>
              <a:off x="8934401" y="-472658"/>
              <a:ext cx="2271388" cy="2555730"/>
              <a:chOff x="153123" y="163640"/>
              <a:chExt cx="2643300" cy="2974200"/>
            </a:xfrm>
          </p:grpSpPr>
          <p:sp>
            <p:nvSpPr>
              <p:cNvPr id="315" name="Google Shape;315;p23"/>
              <p:cNvSpPr/>
              <p:nvPr/>
            </p:nvSpPr>
            <p:spPr>
              <a:xfrm>
                <a:off x="153123" y="163640"/>
                <a:ext cx="2643300" cy="2974200"/>
              </a:xfrm>
              <a:prstGeom prst="frame">
                <a:avLst>
                  <a:gd fmla="val 12500" name="adj1"/>
                </a:avLst>
              </a:prstGeom>
              <a:blipFill rotWithShape="1">
                <a:blip r:embed="rId5">
                  <a:alphaModFix amt="70000"/>
                </a:blip>
                <a:tile algn="tl" flip="none" tx="0" sx="80000" ty="0" sy="80000"/>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dk1"/>
                  </a:solidFill>
                  <a:latin typeface="Calibri"/>
                  <a:ea typeface="Calibri"/>
                  <a:cs typeface="Calibri"/>
                  <a:sym typeface="Calibri"/>
                </a:endParaRPr>
              </a:p>
            </p:txBody>
          </p:sp>
          <p:sp>
            <p:nvSpPr>
              <p:cNvPr id="316" name="Google Shape;316;p23"/>
              <p:cNvSpPr/>
              <p:nvPr/>
            </p:nvSpPr>
            <p:spPr>
              <a:xfrm>
                <a:off x="587687" y="596689"/>
                <a:ext cx="1761900" cy="2104800"/>
              </a:xfrm>
              <a:prstGeom prst="rect">
                <a:avLst/>
              </a:prstGeom>
              <a:blipFill rotWithShape="1">
                <a:blip r:embed="rId5">
                  <a:alphaModFix amt="70000"/>
                </a:blip>
                <a:tile algn="tl" flip="none" tx="0" sx="80000" ty="0" sy="80000"/>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grpSp>
        <p:grpSp>
          <p:nvGrpSpPr>
            <p:cNvPr id="317" name="Google Shape;317;p23"/>
            <p:cNvGrpSpPr/>
            <p:nvPr/>
          </p:nvGrpSpPr>
          <p:grpSpPr>
            <a:xfrm>
              <a:off x="8971999" y="3740055"/>
              <a:ext cx="2240197" cy="2520635"/>
              <a:chOff x="173850" y="1373455"/>
              <a:chExt cx="2643300" cy="2974200"/>
            </a:xfrm>
          </p:grpSpPr>
          <p:sp>
            <p:nvSpPr>
              <p:cNvPr id="318" name="Google Shape;318;p23"/>
              <p:cNvSpPr/>
              <p:nvPr/>
            </p:nvSpPr>
            <p:spPr>
              <a:xfrm>
                <a:off x="173850" y="1373455"/>
                <a:ext cx="2643300" cy="2974200"/>
              </a:xfrm>
              <a:prstGeom prst="frame">
                <a:avLst>
                  <a:gd fmla="val 12500" name="adj1"/>
                </a:avLst>
              </a:prstGeom>
              <a:blipFill rotWithShape="1">
                <a:blip r:embed="rId6">
                  <a:alphaModFix amt="58000"/>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dk1"/>
                  </a:solidFill>
                  <a:latin typeface="Calibri"/>
                  <a:ea typeface="Calibri"/>
                  <a:cs typeface="Calibri"/>
                  <a:sym typeface="Calibri"/>
                </a:endParaRPr>
              </a:p>
            </p:txBody>
          </p:sp>
          <p:sp>
            <p:nvSpPr>
              <p:cNvPr id="319" name="Google Shape;319;p23"/>
              <p:cNvSpPr/>
              <p:nvPr/>
            </p:nvSpPr>
            <p:spPr>
              <a:xfrm>
                <a:off x="602636" y="1808075"/>
                <a:ext cx="1761900" cy="2104800"/>
              </a:xfrm>
              <a:prstGeom prst="rect">
                <a:avLst/>
              </a:prstGeom>
              <a:blipFill rotWithShape="1">
                <a:blip r:embed="rId6">
                  <a:alphaModFix amt="58000"/>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grpSp>
        <p:cxnSp>
          <p:nvCxnSpPr>
            <p:cNvPr id="320" name="Google Shape;320;p23"/>
            <p:cNvCxnSpPr>
              <a:stCxn id="312" idx="2"/>
              <a:endCxn id="321" idx="0"/>
            </p:cNvCxnSpPr>
            <p:nvPr/>
          </p:nvCxnSpPr>
          <p:spPr>
            <a:xfrm flipH="1">
              <a:off x="5081872" y="1623512"/>
              <a:ext cx="113100" cy="2068500"/>
            </a:xfrm>
            <a:prstGeom prst="straightConnector1">
              <a:avLst/>
            </a:prstGeom>
            <a:noFill/>
            <a:ln cap="flat" cmpd="sng" w="19050">
              <a:solidFill>
                <a:srgbClr val="0070C0"/>
              </a:solidFill>
              <a:prstDash val="solid"/>
              <a:miter lim="800000"/>
              <a:headEnd len="sm" w="sm" type="none"/>
              <a:tailEnd len="sm" w="sm" type="none"/>
            </a:ln>
          </p:spPr>
        </p:cxnSp>
        <p:sp>
          <p:nvSpPr>
            <p:cNvPr id="321" name="Google Shape;321;p23"/>
            <p:cNvSpPr/>
            <p:nvPr/>
          </p:nvSpPr>
          <p:spPr>
            <a:xfrm>
              <a:off x="4951940" y="3692121"/>
              <a:ext cx="260100" cy="268500"/>
            </a:xfrm>
            <a:prstGeom prst="ellipse">
              <a:avLst/>
            </a:prstGeom>
            <a:solidFill>
              <a:schemeClr val="accent1"/>
            </a:solidFill>
            <a:ln cap="flat" cmpd="sng" w="12700">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cxnSp>
          <p:nvCxnSpPr>
            <p:cNvPr id="322" name="Google Shape;322;p23"/>
            <p:cNvCxnSpPr>
              <a:stCxn id="315" idx="1"/>
              <a:endCxn id="323" idx="7"/>
            </p:cNvCxnSpPr>
            <p:nvPr/>
          </p:nvCxnSpPr>
          <p:spPr>
            <a:xfrm flipH="1">
              <a:off x="5914001" y="805207"/>
              <a:ext cx="3020400" cy="2640900"/>
            </a:xfrm>
            <a:prstGeom prst="straightConnector1">
              <a:avLst/>
            </a:prstGeom>
            <a:noFill/>
            <a:ln cap="flat" cmpd="sng" w="19050">
              <a:solidFill>
                <a:srgbClr val="0070C0"/>
              </a:solidFill>
              <a:prstDash val="solid"/>
              <a:miter lim="800000"/>
              <a:headEnd len="sm" w="sm" type="none"/>
              <a:tailEnd len="sm" w="sm" type="none"/>
            </a:ln>
          </p:spPr>
        </p:cxnSp>
        <p:sp>
          <p:nvSpPr>
            <p:cNvPr id="323" name="Google Shape;323;p23"/>
            <p:cNvSpPr/>
            <p:nvPr/>
          </p:nvSpPr>
          <p:spPr>
            <a:xfrm>
              <a:off x="5691885" y="3406799"/>
              <a:ext cx="260100" cy="268500"/>
            </a:xfrm>
            <a:prstGeom prst="ellipse">
              <a:avLst/>
            </a:prstGeom>
            <a:solidFill>
              <a:schemeClr val="accent1"/>
            </a:solidFill>
            <a:ln cap="flat" cmpd="sng" w="12700">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cxnSp>
          <p:nvCxnSpPr>
            <p:cNvPr id="324" name="Google Shape;324;p23"/>
            <p:cNvCxnSpPr>
              <a:stCxn id="318" idx="1"/>
              <a:endCxn id="325" idx="6"/>
            </p:cNvCxnSpPr>
            <p:nvPr/>
          </p:nvCxnSpPr>
          <p:spPr>
            <a:xfrm flipH="1">
              <a:off x="7821199" y="5000372"/>
              <a:ext cx="1150800" cy="452700"/>
            </a:xfrm>
            <a:prstGeom prst="straightConnector1">
              <a:avLst/>
            </a:prstGeom>
            <a:noFill/>
            <a:ln cap="flat" cmpd="sng" w="19050">
              <a:solidFill>
                <a:srgbClr val="0070C0"/>
              </a:solidFill>
              <a:prstDash val="solid"/>
              <a:miter lim="800000"/>
              <a:headEnd len="sm" w="sm" type="none"/>
              <a:tailEnd len="sm" w="sm" type="none"/>
            </a:ln>
          </p:spPr>
        </p:cxnSp>
        <p:sp>
          <p:nvSpPr>
            <p:cNvPr id="325" name="Google Shape;325;p23"/>
            <p:cNvSpPr/>
            <p:nvPr/>
          </p:nvSpPr>
          <p:spPr>
            <a:xfrm>
              <a:off x="7561227" y="5318950"/>
              <a:ext cx="260100" cy="268500"/>
            </a:xfrm>
            <a:prstGeom prst="ellipse">
              <a:avLst/>
            </a:prstGeom>
            <a:solidFill>
              <a:schemeClr val="accent1"/>
            </a:solidFill>
            <a:ln cap="flat" cmpd="sng" w="12700">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00">
                <a:solidFill>
                  <a:schemeClr val="lt1"/>
                </a:solidFill>
                <a:latin typeface="Calibri"/>
                <a:ea typeface="Calibri"/>
                <a:cs typeface="Calibri"/>
                <a:sym typeface="Calibri"/>
              </a:endParaRPr>
            </a:p>
          </p:txBody>
        </p:sp>
        <p:sp>
          <p:nvSpPr>
            <p:cNvPr id="326" name="Google Shape;326;p23"/>
            <p:cNvSpPr txBox="1"/>
            <p:nvPr/>
          </p:nvSpPr>
          <p:spPr>
            <a:xfrm>
              <a:off x="8801211" y="-1373986"/>
              <a:ext cx="2730300" cy="939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000000"/>
                  </a:solidFill>
                  <a:latin typeface="Arial"/>
                  <a:ea typeface="Arial"/>
                  <a:cs typeface="Arial"/>
                  <a:sym typeface="Arial"/>
                </a:rPr>
                <a:t>2,161,300 $</a:t>
              </a:r>
              <a:endParaRPr/>
            </a:p>
            <a:p>
              <a:pPr indent="0" lvl="0" marL="0" marR="0" rtl="0" algn="l">
                <a:spcBef>
                  <a:spcPts val="0"/>
                </a:spcBef>
                <a:spcAft>
                  <a:spcPts val="0"/>
                </a:spcAft>
                <a:buNone/>
              </a:pPr>
              <a:r>
                <a:rPr lang="en-US" sz="1400">
                  <a:solidFill>
                    <a:srgbClr val="000000"/>
                  </a:solidFill>
                  <a:latin typeface="Arial"/>
                  <a:ea typeface="Arial"/>
                  <a:cs typeface="Arial"/>
                  <a:sym typeface="Arial"/>
                </a:rPr>
                <a:t>353m2</a:t>
              </a:r>
              <a:endParaRPr/>
            </a:p>
          </p:txBody>
        </p:sp>
        <p:sp>
          <p:nvSpPr>
            <p:cNvPr id="327" name="Google Shape;327;p23"/>
            <p:cNvSpPr txBox="1"/>
            <p:nvPr/>
          </p:nvSpPr>
          <p:spPr>
            <a:xfrm>
              <a:off x="8767617" y="2771642"/>
              <a:ext cx="2730300" cy="939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000000"/>
                  </a:solidFill>
                  <a:latin typeface="Arial"/>
                  <a:ea typeface="Arial"/>
                  <a:cs typeface="Arial"/>
                  <a:sym typeface="Arial"/>
                </a:rPr>
                <a:t>904,035 $</a:t>
              </a:r>
              <a:endParaRPr/>
            </a:p>
            <a:p>
              <a:pPr indent="0" lvl="0" marL="0" marR="0" rtl="0" algn="l">
                <a:spcBef>
                  <a:spcPts val="0"/>
                </a:spcBef>
                <a:spcAft>
                  <a:spcPts val="0"/>
                </a:spcAft>
                <a:buNone/>
              </a:pPr>
              <a:r>
                <a:rPr lang="en-US" sz="1400">
                  <a:solidFill>
                    <a:srgbClr val="000000"/>
                  </a:solidFill>
                  <a:latin typeface="Arial"/>
                  <a:ea typeface="Arial"/>
                  <a:cs typeface="Arial"/>
                  <a:sym typeface="Arial"/>
                </a:rPr>
                <a:t>322m2</a:t>
              </a:r>
              <a:endParaRPr/>
            </a:p>
          </p:txBody>
        </p:sp>
        <p:sp>
          <p:nvSpPr>
            <p:cNvPr id="328" name="Google Shape;328;p23"/>
            <p:cNvSpPr txBox="1"/>
            <p:nvPr/>
          </p:nvSpPr>
          <p:spPr>
            <a:xfrm>
              <a:off x="6595080" y="-1437246"/>
              <a:ext cx="3537600" cy="939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000000"/>
                  </a:solidFill>
                  <a:latin typeface="Arial"/>
                  <a:ea typeface="Arial"/>
                  <a:cs typeface="Arial"/>
                  <a:sym typeface="Arial"/>
                </a:rPr>
                <a:t>910,053 $</a:t>
              </a:r>
              <a:endParaRPr/>
            </a:p>
            <a:p>
              <a:pPr indent="0" lvl="0" marL="0" marR="0" rtl="0" algn="l">
                <a:spcBef>
                  <a:spcPts val="0"/>
                </a:spcBef>
                <a:spcAft>
                  <a:spcPts val="0"/>
                </a:spcAft>
                <a:buNone/>
              </a:pPr>
              <a:r>
                <a:rPr lang="en-US" sz="1400">
                  <a:solidFill>
                    <a:srgbClr val="000000"/>
                  </a:solidFill>
                  <a:latin typeface="Arial"/>
                  <a:ea typeface="Arial"/>
                  <a:cs typeface="Arial"/>
                  <a:sym typeface="Arial"/>
                </a:rPr>
                <a:t>213m2</a:t>
              </a:r>
              <a:endParaRPr/>
            </a:p>
          </p:txBody>
        </p:sp>
      </p:grpSp>
      <p:sp>
        <p:nvSpPr>
          <p:cNvPr id="329" name="Google Shape;329;p23"/>
          <p:cNvSpPr/>
          <p:nvPr/>
        </p:nvSpPr>
        <p:spPr>
          <a:xfrm>
            <a:off x="918479" y="2706430"/>
            <a:ext cx="4800900" cy="3330900"/>
          </a:xfrm>
          <a:prstGeom prst="roundRect">
            <a:avLst>
              <a:gd fmla="val 16667" name="adj"/>
            </a:avLst>
          </a:prstGeom>
          <a:blipFill rotWithShape="1">
            <a:blip r:embed="rId7">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0" name="Google Shape;330;p23"/>
          <p:cNvSpPr/>
          <p:nvPr/>
        </p:nvSpPr>
        <p:spPr>
          <a:xfrm>
            <a:off x="918479" y="2706430"/>
            <a:ext cx="4800900" cy="3330900"/>
          </a:xfrm>
          <a:prstGeom prst="roundRect">
            <a:avLst>
              <a:gd fmla="val 16667" name="adj"/>
            </a:avLst>
          </a:prstGeom>
          <a:blipFill rotWithShape="1">
            <a:blip r:embed="rId8">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1" name="Google Shape;331;p23"/>
          <p:cNvSpPr txBox="1"/>
          <p:nvPr/>
        </p:nvSpPr>
        <p:spPr>
          <a:xfrm>
            <a:off x="6513311" y="1258412"/>
            <a:ext cx="6094800" cy="3693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1800"/>
              <a:buFont typeface="Arial"/>
              <a:buChar char="•"/>
            </a:pPr>
            <a:r>
              <a:rPr b="1" i="0" lang="en-US" sz="1800" u="none" cap="none" strike="noStrike">
                <a:solidFill>
                  <a:srgbClr val="000000"/>
                </a:solidFill>
                <a:latin typeface="Arial"/>
                <a:ea typeface="Arial"/>
                <a:cs typeface="Arial"/>
                <a:sym typeface="Arial"/>
              </a:rPr>
              <a:t>Types</a:t>
            </a:r>
            <a:endParaRPr sz="1800">
              <a:solidFill>
                <a:srgbClr val="000000"/>
              </a:solidFill>
              <a:latin typeface="Arial"/>
              <a:ea typeface="Arial"/>
              <a:cs typeface="Arial"/>
              <a:sym typeface="Arial"/>
            </a:endParaRPr>
          </a:p>
        </p:txBody>
      </p:sp>
      <p:sp>
        <p:nvSpPr>
          <p:cNvPr id="332" name="Google Shape;332;p23"/>
          <p:cNvSpPr txBox="1"/>
          <p:nvPr/>
        </p:nvSpPr>
        <p:spPr>
          <a:xfrm>
            <a:off x="677127" y="257389"/>
            <a:ext cx="7331100" cy="920400"/>
          </a:xfrm>
          <a:prstGeom prst="rect">
            <a:avLst/>
          </a:prstGeom>
          <a:noFill/>
          <a:ln>
            <a:noFill/>
          </a:ln>
        </p:spPr>
        <p:txBody>
          <a:bodyPr anchorCtr="0" anchor="b" bIns="0" lIns="0" spcFirstLastPara="1" rIns="0" wrap="square" tIns="0">
            <a:noAutofit/>
          </a:bodyPr>
          <a:lstStyle/>
          <a:p>
            <a:pPr indent="0" lvl="0" marL="0" marR="0" rtl="0" algn="l">
              <a:lnSpc>
                <a:spcPct val="90000"/>
              </a:lnSpc>
              <a:spcBef>
                <a:spcPts val="0"/>
              </a:spcBef>
              <a:spcAft>
                <a:spcPts val="0"/>
              </a:spcAft>
              <a:buClr>
                <a:schemeClr val="dk1"/>
              </a:buClr>
              <a:buSzPts val="3200"/>
              <a:buFont typeface="Corbel"/>
              <a:buNone/>
            </a:pPr>
            <a:r>
              <a:rPr b="1" lang="en-US" sz="3200" cap="none">
                <a:solidFill>
                  <a:schemeClr val="dk1"/>
                </a:solidFill>
                <a:latin typeface="Corbel"/>
                <a:ea typeface="Corbel"/>
                <a:cs typeface="Corbel"/>
                <a:sym typeface="Corbel"/>
              </a:rPr>
              <a:t>LOCATION AND PRICE</a:t>
            </a:r>
            <a:endParaRPr/>
          </a:p>
        </p:txBody>
      </p:sp>
    </p:spTree>
  </p:cSld>
  <p:clrMapOvr>
    <a:masterClrMapping/>
  </p:clrMapOvr>
  <p:transition spd="slow">
    <p:fade thruBlk="1"/>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330"/>
                                        </p:tgtEl>
                                      </p:cBhvr>
                                    </p:animEffect>
                                    <p:set>
                                      <p:cBhvr>
                                        <p:cTn dur="1" fill="hold">
                                          <p:stCondLst>
                                            <p:cond delay="500"/>
                                          </p:stCondLst>
                                        </p:cTn>
                                        <p:tgtEl>
                                          <p:spTgt spid="33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500"/>
                                        <p:tgtEl>
                                          <p:spTgt spid="331"/>
                                        </p:tgtEl>
                                      </p:cBhvr>
                                    </p:animEffect>
                                  </p:childTnLst>
                                </p:cTn>
                              </p:par>
                              <p:par>
                                <p:cTn fill="hold" nodeType="with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500"/>
                                        <p:tgtEl>
                                          <p:spTgt spid="3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24"/>
          <p:cNvSpPr txBox="1"/>
          <p:nvPr>
            <p:ph type="title"/>
          </p:nvPr>
        </p:nvSpPr>
        <p:spPr>
          <a:xfrm>
            <a:off x="515938" y="246621"/>
            <a:ext cx="11150700" cy="9204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3200"/>
              <a:buFont typeface="Corbel"/>
              <a:buNone/>
            </a:pPr>
            <a:r>
              <a:rPr lang="en-US"/>
              <a:t>CONCLUSION</a:t>
            </a:r>
            <a:endParaRPr/>
          </a:p>
        </p:txBody>
      </p:sp>
      <p:sp>
        <p:nvSpPr>
          <p:cNvPr id="339" name="Google Shape;339;p24"/>
          <p:cNvSpPr txBox="1"/>
          <p:nvPr>
            <p:ph idx="12" type="sldNum"/>
          </p:nvPr>
        </p:nvSpPr>
        <p:spPr>
          <a:xfrm>
            <a:off x="11363696" y="6455739"/>
            <a:ext cx="294600" cy="1875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
        <p:nvSpPr>
          <p:cNvPr id="340" name="Google Shape;340;p24"/>
          <p:cNvSpPr txBox="1"/>
          <p:nvPr/>
        </p:nvSpPr>
        <p:spPr>
          <a:xfrm>
            <a:off x="454262" y="1508949"/>
            <a:ext cx="6618600" cy="203190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O</a:t>
            </a:r>
            <a:r>
              <a:rPr b="0" i="0" lang="en-US" sz="1800">
                <a:solidFill>
                  <a:schemeClr val="dk1"/>
                </a:solidFill>
                <a:latin typeface="Arial"/>
                <a:ea typeface="Arial"/>
                <a:cs typeface="Arial"/>
                <a:sym typeface="Arial"/>
              </a:rPr>
              <a:t>ur model achieved 85% </a:t>
            </a:r>
            <a:r>
              <a:rPr lang="en-US" sz="1800">
                <a:solidFill>
                  <a:schemeClr val="dk1"/>
                </a:solidFill>
              </a:rPr>
              <a:t>R2</a:t>
            </a:r>
            <a:r>
              <a:rPr b="0" i="0" lang="en-US" sz="1800">
                <a:solidFill>
                  <a:schemeClr val="dk1"/>
                </a:solidFill>
                <a:latin typeface="Arial"/>
                <a:ea typeface="Arial"/>
                <a:cs typeface="Arial"/>
                <a:sym typeface="Arial"/>
              </a:rPr>
              <a:t>, average error of $83k or a percentage error of 13%.</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rPr>
              <a:t>Most </a:t>
            </a:r>
            <a:r>
              <a:rPr b="0" i="0" lang="en-US" sz="1800">
                <a:solidFill>
                  <a:schemeClr val="dk1"/>
                </a:solidFill>
                <a:latin typeface="Arial"/>
                <a:ea typeface="Arial"/>
                <a:cs typeface="Arial"/>
                <a:sym typeface="Arial"/>
              </a:rPr>
              <a:t>influencing f</a:t>
            </a:r>
            <a:r>
              <a:rPr lang="en-US" sz="1800">
                <a:solidFill>
                  <a:schemeClr val="dk1"/>
                </a:solidFill>
              </a:rPr>
              <a:t>eatures were it’s </a:t>
            </a:r>
            <a:r>
              <a:rPr b="0" i="0" lang="en-US" sz="1800">
                <a:solidFill>
                  <a:schemeClr val="dk1"/>
                </a:solidFill>
                <a:latin typeface="Arial"/>
                <a:ea typeface="Arial"/>
                <a:cs typeface="Arial"/>
                <a:sym typeface="Arial"/>
              </a:rPr>
              <a:t>location, </a:t>
            </a:r>
            <a:r>
              <a:rPr lang="en-US" sz="1800">
                <a:solidFill>
                  <a:schemeClr val="dk1"/>
                </a:solidFill>
              </a:rPr>
              <a:t>size</a:t>
            </a:r>
            <a:r>
              <a:rPr b="0" i="0" lang="en-US" sz="1800">
                <a:solidFill>
                  <a:schemeClr val="dk1"/>
                </a:solidFill>
                <a:latin typeface="Arial"/>
                <a:ea typeface="Arial"/>
                <a:cs typeface="Arial"/>
                <a:sym typeface="Arial"/>
              </a:rPr>
              <a:t>, and the house grade from king county.</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rPr>
              <a:t>O</a:t>
            </a:r>
            <a:r>
              <a:rPr lang="en-US" sz="1800">
                <a:solidFill>
                  <a:schemeClr val="dk1"/>
                </a:solidFill>
                <a:latin typeface="Arial"/>
                <a:ea typeface="Arial"/>
                <a:cs typeface="Arial"/>
                <a:sym typeface="Arial"/>
              </a:rPr>
              <a:t>ur prediction can be less accurate for those luxury houses price above 1,130k. </a:t>
            </a:r>
            <a:endParaRPr sz="1800">
              <a:solidFill>
                <a:schemeClr val="dk1"/>
              </a:solidFill>
              <a:latin typeface="Arial"/>
              <a:ea typeface="Arial"/>
              <a:cs typeface="Arial"/>
              <a:sym typeface="Arial"/>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341" name="Google Shape;341;p24"/>
          <p:cNvPicPr preferRelativeResize="0"/>
          <p:nvPr/>
        </p:nvPicPr>
        <p:blipFill rotWithShape="1">
          <a:blip r:embed="rId3">
            <a:alphaModFix/>
          </a:blip>
          <a:srcRect b="0" l="0" r="0" t="0"/>
          <a:stretch/>
        </p:blipFill>
        <p:spPr>
          <a:xfrm>
            <a:off x="9256977" y="3765566"/>
            <a:ext cx="2436831" cy="2061262"/>
          </a:xfrm>
          <a:prstGeom prst="rect">
            <a:avLst/>
          </a:prstGeom>
          <a:noFill/>
          <a:ln>
            <a:noFill/>
          </a:ln>
        </p:spPr>
      </p:pic>
      <p:pic>
        <p:nvPicPr>
          <p:cNvPr id="342" name="Google Shape;342;p24"/>
          <p:cNvPicPr preferRelativeResize="0"/>
          <p:nvPr/>
        </p:nvPicPr>
        <p:blipFill rotWithShape="1">
          <a:blip r:embed="rId4">
            <a:alphaModFix/>
          </a:blip>
          <a:srcRect b="0" l="0" r="0" t="0"/>
          <a:stretch/>
        </p:blipFill>
        <p:spPr>
          <a:xfrm>
            <a:off x="6837240" y="3765566"/>
            <a:ext cx="2429068" cy="2030070"/>
          </a:xfrm>
          <a:prstGeom prst="rect">
            <a:avLst/>
          </a:prstGeom>
          <a:noFill/>
          <a:ln>
            <a:noFill/>
          </a:ln>
        </p:spPr>
      </p:pic>
      <p:pic>
        <p:nvPicPr>
          <p:cNvPr id="343" name="Google Shape;343;p24"/>
          <p:cNvPicPr preferRelativeResize="0"/>
          <p:nvPr/>
        </p:nvPicPr>
        <p:blipFill rotWithShape="1">
          <a:blip r:embed="rId5">
            <a:alphaModFix/>
          </a:blip>
          <a:srcRect b="0" l="0" r="0" t="0"/>
          <a:stretch/>
        </p:blipFill>
        <p:spPr>
          <a:xfrm>
            <a:off x="7231224" y="1713883"/>
            <a:ext cx="4452979" cy="2051683"/>
          </a:xfrm>
          <a:prstGeom prst="rect">
            <a:avLst/>
          </a:prstGeom>
          <a:noFill/>
          <a:ln>
            <a:noFill/>
          </a:ln>
        </p:spPr>
      </p:pic>
      <p:sp>
        <p:nvSpPr>
          <p:cNvPr id="344" name="Google Shape;344;p24"/>
          <p:cNvSpPr/>
          <p:nvPr/>
        </p:nvSpPr>
        <p:spPr>
          <a:xfrm>
            <a:off x="8080310" y="2453951"/>
            <a:ext cx="3405600" cy="336000"/>
          </a:xfrm>
          <a:prstGeom prst="roundRect">
            <a:avLst>
              <a:gd fmla="val 16667" name="adj"/>
            </a:avLst>
          </a:prstGeom>
          <a:solidFill>
            <a:srgbClr val="193BAA">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5" name="Google Shape;345;p24"/>
          <p:cNvSpPr/>
          <p:nvPr/>
        </p:nvSpPr>
        <p:spPr>
          <a:xfrm>
            <a:off x="8852282" y="3932903"/>
            <a:ext cx="374100" cy="1730400"/>
          </a:xfrm>
          <a:prstGeom prst="roundRect">
            <a:avLst>
              <a:gd fmla="val 16667" name="adj"/>
            </a:avLst>
          </a:prstGeom>
          <a:solidFill>
            <a:srgbClr val="193BAA">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6" name="Google Shape;346;p24"/>
          <p:cNvSpPr/>
          <p:nvPr/>
        </p:nvSpPr>
        <p:spPr>
          <a:xfrm>
            <a:off x="11101864" y="3861375"/>
            <a:ext cx="561300" cy="1730400"/>
          </a:xfrm>
          <a:prstGeom prst="roundRect">
            <a:avLst>
              <a:gd fmla="val 16667" name="adj"/>
            </a:avLst>
          </a:prstGeom>
          <a:solidFill>
            <a:srgbClr val="193BAA">
              <a:alpha val="2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7" name="Google Shape;347;p24"/>
          <p:cNvSpPr txBox="1"/>
          <p:nvPr/>
        </p:nvSpPr>
        <p:spPr>
          <a:xfrm>
            <a:off x="8051774" y="1759715"/>
            <a:ext cx="6250200" cy="646500"/>
          </a:xfrm>
          <a:prstGeom prst="rect">
            <a:avLst/>
          </a:prstGeom>
          <a:noFill/>
          <a:ln>
            <a:noFill/>
          </a:ln>
        </p:spPr>
        <p:txBody>
          <a:bodyPr anchorCtr="0" anchor="t" bIns="45700" lIns="91425" spcFirstLastPara="1" rIns="91425" wrap="square" tIns="45700">
            <a:spAutoFit/>
          </a:bodyPr>
          <a:lstStyle/>
          <a:p>
            <a:pPr indent="-171450" lvl="0" marL="171450" marR="0" rtl="0" algn="l">
              <a:spcBef>
                <a:spcPts val="0"/>
              </a:spcBef>
              <a:spcAft>
                <a:spcPts val="0"/>
              </a:spcAft>
              <a:buClr>
                <a:srgbClr val="2C587C"/>
              </a:buClr>
              <a:buSzPts val="1200"/>
              <a:buFont typeface="Arial"/>
              <a:buChar char="•"/>
            </a:pPr>
            <a:r>
              <a:rPr lang="en-US" sz="1200">
                <a:solidFill>
                  <a:srgbClr val="2C587C"/>
                </a:solidFill>
                <a:latin typeface="Calibri"/>
                <a:ea typeface="Calibri"/>
                <a:cs typeface="Calibri"/>
                <a:sym typeface="Calibri"/>
              </a:rPr>
              <a:t>Mean       540,297</a:t>
            </a:r>
            <a:endParaRPr sz="1200">
              <a:solidFill>
                <a:srgbClr val="2C587C"/>
              </a:solidFill>
              <a:latin typeface="Calibri"/>
              <a:ea typeface="Calibri"/>
              <a:cs typeface="Calibri"/>
              <a:sym typeface="Calibri"/>
            </a:endParaRPr>
          </a:p>
          <a:p>
            <a:pPr indent="-171450" lvl="0" marL="171450" marR="0" rtl="0" algn="l">
              <a:spcBef>
                <a:spcPts val="0"/>
              </a:spcBef>
              <a:spcAft>
                <a:spcPts val="0"/>
              </a:spcAft>
              <a:buClr>
                <a:srgbClr val="2C587C"/>
              </a:buClr>
              <a:buSzPts val="1200"/>
              <a:buFont typeface="Arial"/>
              <a:buChar char="•"/>
            </a:pPr>
            <a:r>
              <a:rPr lang="en-US" sz="1200">
                <a:solidFill>
                  <a:srgbClr val="2C587C"/>
                </a:solidFill>
                <a:latin typeface="Calibri"/>
                <a:ea typeface="Calibri"/>
                <a:cs typeface="Calibri"/>
                <a:sym typeface="Calibri"/>
              </a:rPr>
              <a:t>Upper B   1,130,000</a:t>
            </a:r>
            <a:endParaRPr/>
          </a:p>
          <a:p>
            <a:pPr indent="-171450" lvl="0" marL="171450" marR="0" rtl="0" algn="l">
              <a:spcBef>
                <a:spcPts val="0"/>
              </a:spcBef>
              <a:spcAft>
                <a:spcPts val="0"/>
              </a:spcAft>
              <a:buClr>
                <a:srgbClr val="2C587C"/>
              </a:buClr>
              <a:buSzPts val="1200"/>
              <a:buFont typeface="Arial"/>
              <a:buChar char="•"/>
            </a:pPr>
            <a:r>
              <a:rPr lang="en-US" sz="1200">
                <a:solidFill>
                  <a:srgbClr val="2C587C"/>
                </a:solidFill>
                <a:latin typeface="Calibri"/>
                <a:ea typeface="Calibri"/>
                <a:cs typeface="Calibri"/>
                <a:sym typeface="Calibri"/>
              </a:rPr>
              <a:t>Max          7,700,000</a:t>
            </a:r>
            <a:endParaRPr/>
          </a:p>
        </p:txBody>
      </p:sp>
      <p:sp>
        <p:nvSpPr>
          <p:cNvPr id="348" name="Google Shape;348;p24"/>
          <p:cNvSpPr/>
          <p:nvPr/>
        </p:nvSpPr>
        <p:spPr>
          <a:xfrm>
            <a:off x="4731189" y="3813470"/>
            <a:ext cx="1972200" cy="1965600"/>
          </a:xfrm>
          <a:prstGeom prst="roundRect">
            <a:avLst>
              <a:gd fmla="val 16667" name="adj"/>
            </a:avLst>
          </a:prstGeom>
          <a:blipFill rotWithShape="1">
            <a:blip r:embed="rId6">
              <a:alphaModFix amt="63000"/>
            </a:blip>
            <a:stretch>
              <a:fillRect b="0" l="0" r="0" t="0"/>
            </a:stretch>
          </a:blip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Water front</a:t>
            </a:r>
            <a:endParaRPr/>
          </a:p>
        </p:txBody>
      </p:sp>
      <p:sp>
        <p:nvSpPr>
          <p:cNvPr id="349" name="Google Shape;349;p24"/>
          <p:cNvSpPr txBox="1"/>
          <p:nvPr/>
        </p:nvSpPr>
        <p:spPr>
          <a:xfrm>
            <a:off x="7156939" y="5688328"/>
            <a:ext cx="1966200" cy="46170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Inter"/>
                <a:ea typeface="Inter"/>
                <a:cs typeface="Inter"/>
                <a:sym typeface="Inter"/>
              </a:rPr>
              <a:t>King County grading system</a:t>
            </a:r>
            <a:endParaRPr sz="1200">
              <a:solidFill>
                <a:schemeClr val="dk1"/>
              </a:solidFill>
              <a:latin typeface="Calibri"/>
              <a:ea typeface="Calibri"/>
              <a:cs typeface="Calibri"/>
              <a:sym typeface="Calibri"/>
            </a:endParaRPr>
          </a:p>
        </p:txBody>
      </p:sp>
      <p:sp>
        <p:nvSpPr>
          <p:cNvPr id="350" name="Google Shape;350;p24"/>
          <p:cNvSpPr txBox="1"/>
          <p:nvPr/>
        </p:nvSpPr>
        <p:spPr>
          <a:xfrm>
            <a:off x="10066067" y="5702435"/>
            <a:ext cx="975300" cy="27690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a:solidFill>
                  <a:srgbClr val="000000"/>
                </a:solidFill>
                <a:latin typeface="Inter"/>
                <a:ea typeface="Inter"/>
                <a:cs typeface="Inter"/>
                <a:sym typeface="Inter"/>
              </a:rPr>
              <a:t>Bathrooms</a:t>
            </a:r>
            <a:endParaRPr sz="1200">
              <a:solidFill>
                <a:schemeClr val="dk1"/>
              </a:solidFill>
              <a:latin typeface="Calibri"/>
              <a:ea typeface="Calibri"/>
              <a:cs typeface="Calibri"/>
              <a:sym typeface="Calibri"/>
            </a:endParaRPr>
          </a:p>
        </p:txBody>
      </p:sp>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5"/>
          <p:cNvSpPr txBox="1"/>
          <p:nvPr>
            <p:ph type="title"/>
          </p:nvPr>
        </p:nvSpPr>
        <p:spPr>
          <a:xfrm>
            <a:off x="6469778" y="3429000"/>
            <a:ext cx="5011410" cy="65144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accent1"/>
              </a:buClr>
              <a:buSzPts val="6000"/>
              <a:buFont typeface="Corbel"/>
              <a:buNone/>
            </a:pPr>
            <a:r>
              <a:rPr lang="en-US"/>
              <a:t>THANK YOU</a:t>
            </a:r>
            <a:endParaRPr/>
          </a:p>
        </p:txBody>
      </p:sp>
      <p:sp>
        <p:nvSpPr>
          <p:cNvPr id="357" name="Google Shape;357;p25"/>
          <p:cNvSpPr txBox="1"/>
          <p:nvPr>
            <p:ph idx="1" type="subTitle"/>
          </p:nvPr>
        </p:nvSpPr>
        <p:spPr>
          <a:xfrm>
            <a:off x="7002130" y="4484691"/>
            <a:ext cx="4540440" cy="503167"/>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600"/>
              <a:buNone/>
            </a:pPr>
            <a:r>
              <a:rPr lang="en-US"/>
              <a:t>FLORA@CONTOSO.COM</a:t>
            </a:r>
            <a:endParaRPr/>
          </a:p>
        </p:txBody>
      </p:sp>
      <p:sp>
        <p:nvSpPr>
          <p:cNvPr id="358" name="Google Shape;358;p25"/>
          <p:cNvSpPr txBox="1"/>
          <p:nvPr>
            <p:ph idx="3" type="body"/>
          </p:nvPr>
        </p:nvSpPr>
        <p:spPr>
          <a:xfrm>
            <a:off x="7002320" y="5012635"/>
            <a:ext cx="4533900" cy="503238"/>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600"/>
              <a:buNone/>
            </a:pPr>
            <a:r>
              <a:rPr lang="en-US" u="sng">
                <a:solidFill>
                  <a:schemeClr val="hlink"/>
                </a:solidFill>
                <a:hlinkClick r:id="rId3"/>
              </a:rPr>
              <a:t>HTTP://WWW.CONTOSO.COM/</a:t>
            </a:r>
            <a:r>
              <a:rPr lang="en-US"/>
              <a:t> </a:t>
            </a:r>
            <a:endParaRPr/>
          </a:p>
        </p:txBody>
      </p:sp>
      <p:sp>
        <p:nvSpPr>
          <p:cNvPr id="359" name="Google Shape;359;p25"/>
          <p:cNvSpPr/>
          <p:nvPr/>
        </p:nvSpPr>
        <p:spPr>
          <a:xfrm>
            <a:off x="6016473" y="1469516"/>
            <a:ext cx="2531347" cy="1171575"/>
          </a:xfrm>
          <a:prstGeom prst="ellipse">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0" name="Google Shape;360;p25"/>
          <p:cNvSpPr/>
          <p:nvPr/>
        </p:nvSpPr>
        <p:spPr>
          <a:xfrm>
            <a:off x="6469775" y="4343400"/>
            <a:ext cx="4292700" cy="1171500"/>
          </a:xfrm>
          <a:prstGeom prst="roundRect">
            <a:avLst>
              <a:gd fmla="val 16667" name="adj"/>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1" name="Google Shape;361;p25"/>
          <p:cNvSpPr txBox="1"/>
          <p:nvPr/>
        </p:nvSpPr>
        <p:spPr>
          <a:xfrm>
            <a:off x="6646050" y="4343400"/>
            <a:ext cx="2531400" cy="892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 </a:t>
            </a:r>
            <a:r>
              <a:rPr lang="en-US" sz="1700">
                <a:solidFill>
                  <a:schemeClr val="dk1"/>
                </a:solidFill>
                <a:latin typeface="Calibri"/>
                <a:ea typeface="Calibri"/>
                <a:cs typeface="Calibri"/>
                <a:sym typeface="Calibri"/>
              </a:rPr>
              <a:t>Catarina Sardo</a:t>
            </a:r>
            <a:br>
              <a:rPr lang="en-US" sz="1700">
                <a:solidFill>
                  <a:schemeClr val="dk1"/>
                </a:solidFill>
                <a:latin typeface="Calibri"/>
                <a:ea typeface="Calibri"/>
                <a:cs typeface="Calibri"/>
                <a:sym typeface="Calibri"/>
              </a:rPr>
            </a:br>
            <a:r>
              <a:rPr lang="en-US" sz="1700">
                <a:solidFill>
                  <a:schemeClr val="dk1"/>
                </a:solidFill>
                <a:latin typeface="Calibri"/>
                <a:ea typeface="Calibri"/>
                <a:cs typeface="Calibri"/>
                <a:sym typeface="Calibri"/>
              </a:rPr>
              <a:t> Cillian Keating</a:t>
            </a:r>
            <a:br>
              <a:rPr lang="en-US" sz="1700">
                <a:solidFill>
                  <a:schemeClr val="dk1"/>
                </a:solidFill>
                <a:latin typeface="Calibri"/>
                <a:ea typeface="Calibri"/>
                <a:cs typeface="Calibri"/>
                <a:sym typeface="Calibri"/>
              </a:rPr>
            </a:br>
            <a:r>
              <a:rPr lang="en-US" sz="1700">
                <a:solidFill>
                  <a:schemeClr val="dk1"/>
                </a:solidFill>
                <a:latin typeface="Calibri"/>
                <a:ea typeface="Calibri"/>
                <a:cs typeface="Calibri"/>
                <a:sym typeface="Calibri"/>
              </a:rPr>
              <a:t> HeeMin Yang</a:t>
            </a:r>
            <a:endParaRPr sz="1700">
              <a:solidFill>
                <a:schemeClr val="dk1"/>
              </a:solidFill>
              <a:latin typeface="Calibri"/>
              <a:ea typeface="Calibri"/>
              <a:cs typeface="Calibri"/>
              <a:sym typeface="Calibri"/>
            </a:endParaRPr>
          </a:p>
        </p:txBody>
      </p:sp>
      <p:pic>
        <p:nvPicPr>
          <p:cNvPr id="362" name="Google Shape;362;p25"/>
          <p:cNvPicPr preferRelativeResize="0"/>
          <p:nvPr>
            <p:ph idx="2" type="pic"/>
          </p:nvPr>
        </p:nvPicPr>
        <p:blipFill rotWithShape="1">
          <a:blip r:embed="rId4">
            <a:alphaModFix/>
          </a:blip>
          <a:srcRect b="0" l="21875" r="21874" t="0"/>
          <a:stretch/>
        </p:blipFill>
        <p:spPr>
          <a:xfrm>
            <a:off x="710812" y="728545"/>
            <a:ext cx="5305661" cy="5305661"/>
          </a:xfrm>
          <a:prstGeom prst="ellipse">
            <a:avLst/>
          </a:prstGeom>
          <a:solidFill>
            <a:schemeClr val="lt2"/>
          </a:solidFill>
          <a:ln>
            <a:noFill/>
          </a:ln>
        </p:spPr>
      </p:pic>
    </p:spTree>
  </p:cSld>
  <p:clrMapOvr>
    <a:masterClrMapping/>
  </p:clrMapOvr>
  <p:transition spd="slow">
    <p:fade thruBlk="1"/>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ontoso v1">
      <a:dk1>
        <a:srgbClr val="000000"/>
      </a:dk1>
      <a:lt1>
        <a:srgbClr val="FFFFFF"/>
      </a:lt1>
      <a:dk2>
        <a:srgbClr val="44546A"/>
      </a:dk2>
      <a:lt2>
        <a:srgbClr val="E7E6E6"/>
      </a:lt2>
      <a:accent1>
        <a:srgbClr val="2C567A"/>
      </a:accent1>
      <a:accent2>
        <a:srgbClr val="0072C7"/>
      </a:accent2>
      <a:accent3>
        <a:srgbClr val="0D1D51"/>
      </a:accent3>
      <a:accent4>
        <a:srgbClr val="666666"/>
      </a:accent4>
      <a:accent5>
        <a:srgbClr val="3C76A6"/>
      </a:accent5>
      <a:accent6>
        <a:srgbClr val="1E44BC"/>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